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63" r:id="rId5"/>
    <p:sldId id="265" r:id="rId6"/>
    <p:sldId id="266" r:id="rId7"/>
    <p:sldId id="267" r:id="rId8"/>
    <p:sldId id="280" r:id="rId9"/>
    <p:sldId id="269" r:id="rId10"/>
    <p:sldId id="271" r:id="rId11"/>
    <p:sldId id="270" r:id="rId12"/>
    <p:sldId id="272" r:id="rId13"/>
    <p:sldId id="274" r:id="rId14"/>
    <p:sldId id="275" r:id="rId15"/>
    <p:sldId id="276" r:id="rId16"/>
    <p:sldId id="277" r:id="rId17"/>
    <p:sldId id="278" r:id="rId18"/>
    <p:sldId id="279" r:id="rId19"/>
    <p:sldId id="281" r:id="rId20"/>
    <p:sldId id="282" r:id="rId21"/>
    <p:sldId id="284" r:id="rId22"/>
    <p:sldId id="283" r:id="rId23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iel Ringleb" userId="df0fba8e-64c5-4b10-947d-b3cdd8779f62" providerId="ADAL" clId="{CA57D9E6-B395-4052-BAE9-869F27CB03EA}"/>
    <pc:docChg chg="undo custSel modSld">
      <pc:chgData name="Daniel Ringleb" userId="df0fba8e-64c5-4b10-947d-b3cdd8779f62" providerId="ADAL" clId="{CA57D9E6-B395-4052-BAE9-869F27CB03EA}" dt="2021-02-03T14:29:21.915" v="10" actId="478"/>
      <pc:docMkLst>
        <pc:docMk/>
      </pc:docMkLst>
      <pc:sldChg chg="addSp delSp modSp mod">
        <pc:chgData name="Daniel Ringleb" userId="df0fba8e-64c5-4b10-947d-b3cdd8779f62" providerId="ADAL" clId="{CA57D9E6-B395-4052-BAE9-869F27CB03EA}" dt="2021-02-03T14:29:21.915" v="10" actId="478"/>
        <pc:sldMkLst>
          <pc:docMk/>
          <pc:sldMk cId="3378653132" sldId="263"/>
        </pc:sldMkLst>
        <pc:spChg chg="del mod">
          <ac:chgData name="Daniel Ringleb" userId="df0fba8e-64c5-4b10-947d-b3cdd8779f62" providerId="ADAL" clId="{CA57D9E6-B395-4052-BAE9-869F27CB03EA}" dt="2021-02-03T14:29:18.980" v="9" actId="478"/>
          <ac:spMkLst>
            <pc:docMk/>
            <pc:sldMk cId="3378653132" sldId="263"/>
            <ac:spMk id="2" creationId="{BC030A6F-4836-426B-B5C5-F2C592C1A11F}"/>
          </ac:spMkLst>
        </pc:spChg>
        <pc:spChg chg="del mod">
          <ac:chgData name="Daniel Ringleb" userId="df0fba8e-64c5-4b10-947d-b3cdd8779f62" providerId="ADAL" clId="{CA57D9E6-B395-4052-BAE9-869F27CB03EA}" dt="2021-02-03T14:29:21.915" v="10" actId="478"/>
          <ac:spMkLst>
            <pc:docMk/>
            <pc:sldMk cId="3378653132" sldId="263"/>
            <ac:spMk id="3" creationId="{EE437A95-1D62-42E0-B253-31F398308A66}"/>
          </ac:spMkLst>
        </pc:spChg>
        <pc:spChg chg="mod">
          <ac:chgData name="Daniel Ringleb" userId="df0fba8e-64c5-4b10-947d-b3cdd8779f62" providerId="ADAL" clId="{CA57D9E6-B395-4052-BAE9-869F27CB03EA}" dt="2021-02-03T14:29:04.222" v="6" actId="207"/>
          <ac:spMkLst>
            <pc:docMk/>
            <pc:sldMk cId="3378653132" sldId="263"/>
            <ac:spMk id="6" creationId="{D8E83638-BC11-BE40-911A-C8D87D5C6AB6}"/>
          </ac:spMkLst>
        </pc:spChg>
        <pc:spChg chg="mod">
          <ac:chgData name="Daniel Ringleb" userId="df0fba8e-64c5-4b10-947d-b3cdd8779f62" providerId="ADAL" clId="{CA57D9E6-B395-4052-BAE9-869F27CB03EA}" dt="2021-02-03T14:29:04.222" v="6" actId="207"/>
          <ac:spMkLst>
            <pc:docMk/>
            <pc:sldMk cId="3378653132" sldId="263"/>
            <ac:spMk id="7" creationId="{FFED61D6-6F5F-114F-8D35-6D43A296D9D8}"/>
          </ac:spMkLst>
        </pc:spChg>
        <pc:picChg chg="add del">
          <ac:chgData name="Daniel Ringleb" userId="df0fba8e-64c5-4b10-947d-b3cdd8779f62" providerId="ADAL" clId="{CA57D9E6-B395-4052-BAE9-869F27CB03EA}" dt="2021-02-03T14:29:09.124" v="7" actId="478"/>
          <ac:picMkLst>
            <pc:docMk/>
            <pc:sldMk cId="3378653132" sldId="263"/>
            <ac:picMk id="5" creationId="{30A70B42-CACD-7F49-B94C-B096F5E42986}"/>
          </ac:picMkLst>
        </pc:picChg>
        <pc:picChg chg="del">
          <ac:chgData name="Daniel Ringleb" userId="df0fba8e-64c5-4b10-947d-b3cdd8779f62" providerId="ADAL" clId="{CA57D9E6-B395-4052-BAE9-869F27CB03EA}" dt="2021-02-03T14:29:15.764" v="8" actId="478"/>
          <ac:picMkLst>
            <pc:docMk/>
            <pc:sldMk cId="3378653132" sldId="263"/>
            <ac:picMk id="11" creationId="{463470A6-E699-3D49-B9B0-857633848357}"/>
          </ac:picMkLst>
        </pc:picChg>
      </pc:sldChg>
    </pc:docChg>
  </pc:docChgLst>
  <pc:docChgLst>
    <pc:chgData name="Daniel Ringleb" userId="df0fba8e-64c5-4b10-947d-b3cdd8779f62" providerId="ADAL" clId="{F2EE2AB9-A407-4F7E-8A58-85AD999F90DE}"/>
    <pc:docChg chg="undo custSel addSld modSld">
      <pc:chgData name="Daniel Ringleb" userId="df0fba8e-64c5-4b10-947d-b3cdd8779f62" providerId="ADAL" clId="{F2EE2AB9-A407-4F7E-8A58-85AD999F90DE}" dt="2021-02-01T14:38:23.839" v="113" actId="478"/>
      <pc:docMkLst>
        <pc:docMk/>
      </pc:docMkLst>
      <pc:sldChg chg="addSp delSp modSp mod delAnim modAnim">
        <pc:chgData name="Daniel Ringleb" userId="df0fba8e-64c5-4b10-947d-b3cdd8779f62" providerId="ADAL" clId="{F2EE2AB9-A407-4F7E-8A58-85AD999F90DE}" dt="2021-02-01T14:38:23.839" v="113" actId="478"/>
        <pc:sldMkLst>
          <pc:docMk/>
          <pc:sldMk cId="2754188001" sldId="282"/>
        </pc:sldMkLst>
        <pc:spChg chg="del">
          <ac:chgData name="Daniel Ringleb" userId="df0fba8e-64c5-4b10-947d-b3cdd8779f62" providerId="ADAL" clId="{F2EE2AB9-A407-4F7E-8A58-85AD999F90DE}" dt="2021-02-01T10:41:29.008" v="0"/>
          <ac:spMkLst>
            <pc:docMk/>
            <pc:sldMk cId="2754188001" sldId="282"/>
            <ac:spMk id="4" creationId="{72E368DB-BE72-4B25-974A-F840BC6FF4AA}"/>
          </ac:spMkLst>
        </pc:spChg>
        <pc:spChg chg="add del mod">
          <ac:chgData name="Daniel Ringleb" userId="df0fba8e-64c5-4b10-947d-b3cdd8779f62" providerId="ADAL" clId="{F2EE2AB9-A407-4F7E-8A58-85AD999F90DE}" dt="2021-02-01T14:38:23.839" v="113" actId="478"/>
          <ac:spMkLst>
            <pc:docMk/>
            <pc:sldMk cId="2754188001" sldId="282"/>
            <ac:spMk id="5" creationId="{2A157859-9E2C-410A-A74D-7C94768BE68A}"/>
          </ac:spMkLst>
        </pc:spChg>
        <pc:spChg chg="add del mod">
          <ac:chgData name="Daniel Ringleb" userId="df0fba8e-64c5-4b10-947d-b3cdd8779f62" providerId="ADAL" clId="{F2EE2AB9-A407-4F7E-8A58-85AD999F90DE}" dt="2021-02-01T14:10:34.911" v="7" actId="22"/>
          <ac:spMkLst>
            <pc:docMk/>
            <pc:sldMk cId="2754188001" sldId="282"/>
            <ac:spMk id="6" creationId="{C6CEF28B-111E-4D6C-B0BB-F5D298EA05B7}"/>
          </ac:spMkLst>
        </pc:spChg>
        <pc:spChg chg="add del mod">
          <ac:chgData name="Daniel Ringleb" userId="df0fba8e-64c5-4b10-947d-b3cdd8779f62" providerId="ADAL" clId="{F2EE2AB9-A407-4F7E-8A58-85AD999F90DE}" dt="2021-02-01T14:38:23.839" v="113" actId="478"/>
          <ac:spMkLst>
            <pc:docMk/>
            <pc:sldMk cId="2754188001" sldId="282"/>
            <ac:spMk id="8" creationId="{239A29EC-E4B0-41AA-8521-C815C0849213}"/>
          </ac:spMkLst>
        </pc:spChg>
        <pc:spChg chg="add del mod">
          <ac:chgData name="Daniel Ringleb" userId="df0fba8e-64c5-4b10-947d-b3cdd8779f62" providerId="ADAL" clId="{F2EE2AB9-A407-4F7E-8A58-85AD999F90DE}" dt="2021-02-01T14:38:23.839" v="113" actId="478"/>
          <ac:spMkLst>
            <pc:docMk/>
            <pc:sldMk cId="2754188001" sldId="282"/>
            <ac:spMk id="9" creationId="{A1F3F8E3-5995-46C3-95B7-EB407518C02B}"/>
          </ac:spMkLst>
        </pc:spChg>
        <pc:spChg chg="add del mod">
          <ac:chgData name="Daniel Ringleb" userId="df0fba8e-64c5-4b10-947d-b3cdd8779f62" providerId="ADAL" clId="{F2EE2AB9-A407-4F7E-8A58-85AD999F90DE}" dt="2021-02-01T14:38:23.839" v="113" actId="478"/>
          <ac:spMkLst>
            <pc:docMk/>
            <pc:sldMk cId="2754188001" sldId="282"/>
            <ac:spMk id="10" creationId="{CBA8C858-C1F1-4CFD-8A7D-A5EF386597FD}"/>
          </ac:spMkLst>
        </pc:spChg>
        <pc:spChg chg="add del mod">
          <ac:chgData name="Daniel Ringleb" userId="df0fba8e-64c5-4b10-947d-b3cdd8779f62" providerId="ADAL" clId="{F2EE2AB9-A407-4F7E-8A58-85AD999F90DE}" dt="2021-02-01T14:38:23.839" v="113" actId="478"/>
          <ac:spMkLst>
            <pc:docMk/>
            <pc:sldMk cId="2754188001" sldId="282"/>
            <ac:spMk id="11" creationId="{981CF91E-7D81-43B5-9EF1-AECD90C9A931}"/>
          </ac:spMkLst>
        </pc:spChg>
        <pc:spChg chg="add del mod">
          <ac:chgData name="Daniel Ringleb" userId="df0fba8e-64c5-4b10-947d-b3cdd8779f62" providerId="ADAL" clId="{F2EE2AB9-A407-4F7E-8A58-85AD999F90DE}" dt="2021-02-01T14:38:23.839" v="113" actId="478"/>
          <ac:spMkLst>
            <pc:docMk/>
            <pc:sldMk cId="2754188001" sldId="282"/>
            <ac:spMk id="12" creationId="{78859C9C-16A2-493B-8AA2-70ABA4275D44}"/>
          </ac:spMkLst>
        </pc:spChg>
        <pc:spChg chg="del">
          <ac:chgData name="Daniel Ringleb" userId="df0fba8e-64c5-4b10-947d-b3cdd8779f62" providerId="ADAL" clId="{F2EE2AB9-A407-4F7E-8A58-85AD999F90DE}" dt="2021-02-01T14:38:23.839" v="113" actId="478"/>
          <ac:spMkLst>
            <pc:docMk/>
            <pc:sldMk cId="2754188001" sldId="282"/>
            <ac:spMk id="13" creationId="{EAF48EB3-8081-8849-A931-BD733EB012A7}"/>
          </ac:spMkLst>
        </pc:spChg>
        <pc:spChg chg="add del mod">
          <ac:chgData name="Daniel Ringleb" userId="df0fba8e-64c5-4b10-947d-b3cdd8779f62" providerId="ADAL" clId="{F2EE2AB9-A407-4F7E-8A58-85AD999F90DE}" dt="2021-02-01T14:38:23.839" v="113" actId="478"/>
          <ac:spMkLst>
            <pc:docMk/>
            <pc:sldMk cId="2754188001" sldId="282"/>
            <ac:spMk id="14" creationId="{BC7E7CB5-F992-4641-A187-3A583FF0889A}"/>
          </ac:spMkLst>
        </pc:spChg>
        <pc:spChg chg="add del mod">
          <ac:chgData name="Daniel Ringleb" userId="df0fba8e-64c5-4b10-947d-b3cdd8779f62" providerId="ADAL" clId="{F2EE2AB9-A407-4F7E-8A58-85AD999F90DE}" dt="2021-02-01T14:38:23.839" v="113" actId="478"/>
          <ac:spMkLst>
            <pc:docMk/>
            <pc:sldMk cId="2754188001" sldId="282"/>
            <ac:spMk id="15" creationId="{15EFCFDA-B7F5-466A-9A39-12CC8B847982}"/>
          </ac:spMkLst>
        </pc:spChg>
        <pc:spChg chg="add del mod">
          <ac:chgData name="Daniel Ringleb" userId="df0fba8e-64c5-4b10-947d-b3cdd8779f62" providerId="ADAL" clId="{F2EE2AB9-A407-4F7E-8A58-85AD999F90DE}" dt="2021-02-01T14:38:23.839" v="113" actId="478"/>
          <ac:spMkLst>
            <pc:docMk/>
            <pc:sldMk cId="2754188001" sldId="282"/>
            <ac:spMk id="16" creationId="{B55647A7-92D2-472B-A688-C4B1B6200001}"/>
          </ac:spMkLst>
        </pc:spChg>
        <pc:spChg chg="add del mod">
          <ac:chgData name="Daniel Ringleb" userId="df0fba8e-64c5-4b10-947d-b3cdd8779f62" providerId="ADAL" clId="{F2EE2AB9-A407-4F7E-8A58-85AD999F90DE}" dt="2021-02-01T14:38:23.839" v="113" actId="478"/>
          <ac:spMkLst>
            <pc:docMk/>
            <pc:sldMk cId="2754188001" sldId="282"/>
            <ac:spMk id="17" creationId="{82EFEA1D-FFDD-4001-9CC8-C76D29FB9BC4}"/>
          </ac:spMkLst>
        </pc:spChg>
        <pc:spChg chg="add del mod">
          <ac:chgData name="Daniel Ringleb" userId="df0fba8e-64c5-4b10-947d-b3cdd8779f62" providerId="ADAL" clId="{F2EE2AB9-A407-4F7E-8A58-85AD999F90DE}" dt="2021-02-01T14:38:23.839" v="113" actId="478"/>
          <ac:spMkLst>
            <pc:docMk/>
            <pc:sldMk cId="2754188001" sldId="282"/>
            <ac:spMk id="18" creationId="{8B7DAE75-1598-491C-A227-C024907B2491}"/>
          </ac:spMkLst>
        </pc:spChg>
        <pc:spChg chg="add del mod">
          <ac:chgData name="Daniel Ringleb" userId="df0fba8e-64c5-4b10-947d-b3cdd8779f62" providerId="ADAL" clId="{F2EE2AB9-A407-4F7E-8A58-85AD999F90DE}" dt="2021-02-01T14:38:23.839" v="113" actId="478"/>
          <ac:spMkLst>
            <pc:docMk/>
            <pc:sldMk cId="2754188001" sldId="282"/>
            <ac:spMk id="19" creationId="{6B60F339-76E2-4817-BFF4-B4AF19E367D8}"/>
          </ac:spMkLst>
        </pc:spChg>
        <pc:spChg chg="add del mod">
          <ac:chgData name="Daniel Ringleb" userId="df0fba8e-64c5-4b10-947d-b3cdd8779f62" providerId="ADAL" clId="{F2EE2AB9-A407-4F7E-8A58-85AD999F90DE}" dt="2021-02-01T14:38:23.839" v="113" actId="478"/>
          <ac:spMkLst>
            <pc:docMk/>
            <pc:sldMk cId="2754188001" sldId="282"/>
            <ac:spMk id="20" creationId="{244F9470-C3D9-46B6-BE17-1EBD8B4032BA}"/>
          </ac:spMkLst>
        </pc:spChg>
        <pc:spChg chg="add del mod">
          <ac:chgData name="Daniel Ringleb" userId="df0fba8e-64c5-4b10-947d-b3cdd8779f62" providerId="ADAL" clId="{F2EE2AB9-A407-4F7E-8A58-85AD999F90DE}" dt="2021-02-01T14:38:23.839" v="113" actId="478"/>
          <ac:spMkLst>
            <pc:docMk/>
            <pc:sldMk cId="2754188001" sldId="282"/>
            <ac:spMk id="21" creationId="{83BDDC28-662A-472A-AA0B-16EA3E0296A2}"/>
          </ac:spMkLst>
        </pc:spChg>
        <pc:spChg chg="add del mod">
          <ac:chgData name="Daniel Ringleb" userId="df0fba8e-64c5-4b10-947d-b3cdd8779f62" providerId="ADAL" clId="{F2EE2AB9-A407-4F7E-8A58-85AD999F90DE}" dt="2021-02-01T14:38:23.839" v="113" actId="478"/>
          <ac:spMkLst>
            <pc:docMk/>
            <pc:sldMk cId="2754188001" sldId="282"/>
            <ac:spMk id="22" creationId="{07AF98D7-7350-436C-AE37-7767B35930A5}"/>
          </ac:spMkLst>
        </pc:spChg>
        <pc:spChg chg="add del mod">
          <ac:chgData name="Daniel Ringleb" userId="df0fba8e-64c5-4b10-947d-b3cdd8779f62" providerId="ADAL" clId="{F2EE2AB9-A407-4F7E-8A58-85AD999F90DE}" dt="2021-02-01T14:38:23.839" v="113" actId="478"/>
          <ac:spMkLst>
            <pc:docMk/>
            <pc:sldMk cId="2754188001" sldId="282"/>
            <ac:spMk id="23" creationId="{76C6D289-FC4F-40A1-89AF-00C2F16F7DB4}"/>
          </ac:spMkLst>
        </pc:spChg>
        <pc:spChg chg="add del mod">
          <ac:chgData name="Daniel Ringleb" userId="df0fba8e-64c5-4b10-947d-b3cdd8779f62" providerId="ADAL" clId="{F2EE2AB9-A407-4F7E-8A58-85AD999F90DE}" dt="2021-02-01T14:38:23.839" v="113" actId="478"/>
          <ac:spMkLst>
            <pc:docMk/>
            <pc:sldMk cId="2754188001" sldId="282"/>
            <ac:spMk id="24" creationId="{EACFFD30-3F28-40A2-B399-9C006542CECF}"/>
          </ac:spMkLst>
        </pc:spChg>
        <pc:spChg chg="add del mod">
          <ac:chgData name="Daniel Ringleb" userId="df0fba8e-64c5-4b10-947d-b3cdd8779f62" providerId="ADAL" clId="{F2EE2AB9-A407-4F7E-8A58-85AD999F90DE}" dt="2021-02-01T14:38:23.839" v="113" actId="478"/>
          <ac:spMkLst>
            <pc:docMk/>
            <pc:sldMk cId="2754188001" sldId="282"/>
            <ac:spMk id="25" creationId="{5055B324-57A6-40DA-B2B0-906A051D1D79}"/>
          </ac:spMkLst>
        </pc:spChg>
        <pc:spChg chg="add del mod">
          <ac:chgData name="Daniel Ringleb" userId="df0fba8e-64c5-4b10-947d-b3cdd8779f62" providerId="ADAL" clId="{F2EE2AB9-A407-4F7E-8A58-85AD999F90DE}" dt="2021-02-01T14:38:23.839" v="113" actId="478"/>
          <ac:spMkLst>
            <pc:docMk/>
            <pc:sldMk cId="2754188001" sldId="282"/>
            <ac:spMk id="26" creationId="{362F2497-7579-4F1F-BFF6-F47ACCA06650}"/>
          </ac:spMkLst>
        </pc:spChg>
        <pc:spChg chg="add del mod">
          <ac:chgData name="Daniel Ringleb" userId="df0fba8e-64c5-4b10-947d-b3cdd8779f62" providerId="ADAL" clId="{F2EE2AB9-A407-4F7E-8A58-85AD999F90DE}" dt="2021-02-01T14:38:23.839" v="113" actId="478"/>
          <ac:spMkLst>
            <pc:docMk/>
            <pc:sldMk cId="2754188001" sldId="282"/>
            <ac:spMk id="27" creationId="{9F345683-89B1-4E9F-A43E-BFBA3D29B8A9}"/>
          </ac:spMkLst>
        </pc:spChg>
        <pc:spChg chg="add del mod">
          <ac:chgData name="Daniel Ringleb" userId="df0fba8e-64c5-4b10-947d-b3cdd8779f62" providerId="ADAL" clId="{F2EE2AB9-A407-4F7E-8A58-85AD999F90DE}" dt="2021-02-01T14:38:23.839" v="113" actId="478"/>
          <ac:spMkLst>
            <pc:docMk/>
            <pc:sldMk cId="2754188001" sldId="282"/>
            <ac:spMk id="28" creationId="{01710116-FB33-46CE-AC32-385EF0AA0FD1}"/>
          </ac:spMkLst>
        </pc:spChg>
        <pc:spChg chg="add del mod">
          <ac:chgData name="Daniel Ringleb" userId="df0fba8e-64c5-4b10-947d-b3cdd8779f62" providerId="ADAL" clId="{F2EE2AB9-A407-4F7E-8A58-85AD999F90DE}" dt="2021-02-01T14:38:23.839" v="113" actId="478"/>
          <ac:spMkLst>
            <pc:docMk/>
            <pc:sldMk cId="2754188001" sldId="282"/>
            <ac:spMk id="29" creationId="{3F26C04E-B15A-4081-925A-9EEBAB16ABBE}"/>
          </ac:spMkLst>
        </pc:spChg>
        <pc:spChg chg="add del mod">
          <ac:chgData name="Daniel Ringleb" userId="df0fba8e-64c5-4b10-947d-b3cdd8779f62" providerId="ADAL" clId="{F2EE2AB9-A407-4F7E-8A58-85AD999F90DE}" dt="2021-02-01T14:38:23.839" v="113" actId="478"/>
          <ac:spMkLst>
            <pc:docMk/>
            <pc:sldMk cId="2754188001" sldId="282"/>
            <ac:spMk id="30" creationId="{788B7129-1150-4143-9424-4520C6726DBA}"/>
          </ac:spMkLst>
        </pc:spChg>
        <pc:spChg chg="add del mod">
          <ac:chgData name="Daniel Ringleb" userId="df0fba8e-64c5-4b10-947d-b3cdd8779f62" providerId="ADAL" clId="{F2EE2AB9-A407-4F7E-8A58-85AD999F90DE}" dt="2021-02-01T14:38:23.839" v="113" actId="478"/>
          <ac:spMkLst>
            <pc:docMk/>
            <pc:sldMk cId="2754188001" sldId="282"/>
            <ac:spMk id="31" creationId="{92E6E00E-01F1-4974-BBA3-F7574DB8DEC5}"/>
          </ac:spMkLst>
        </pc:spChg>
        <pc:spChg chg="add del mod">
          <ac:chgData name="Daniel Ringleb" userId="df0fba8e-64c5-4b10-947d-b3cdd8779f62" providerId="ADAL" clId="{F2EE2AB9-A407-4F7E-8A58-85AD999F90DE}" dt="2021-02-01T14:38:23.839" v="113" actId="478"/>
          <ac:spMkLst>
            <pc:docMk/>
            <pc:sldMk cId="2754188001" sldId="282"/>
            <ac:spMk id="32" creationId="{31A4249C-6E29-4806-93DF-240675020EF7}"/>
          </ac:spMkLst>
        </pc:spChg>
        <pc:spChg chg="add del mod">
          <ac:chgData name="Daniel Ringleb" userId="df0fba8e-64c5-4b10-947d-b3cdd8779f62" providerId="ADAL" clId="{F2EE2AB9-A407-4F7E-8A58-85AD999F90DE}" dt="2021-02-01T14:38:23.839" v="113" actId="478"/>
          <ac:spMkLst>
            <pc:docMk/>
            <pc:sldMk cId="2754188001" sldId="282"/>
            <ac:spMk id="33" creationId="{9D05CBD6-F183-40E5-9838-406A02A22BF2}"/>
          </ac:spMkLst>
        </pc:spChg>
        <pc:spChg chg="add del mod">
          <ac:chgData name="Daniel Ringleb" userId="df0fba8e-64c5-4b10-947d-b3cdd8779f62" providerId="ADAL" clId="{F2EE2AB9-A407-4F7E-8A58-85AD999F90DE}" dt="2021-02-01T14:38:23.839" v="113" actId="478"/>
          <ac:spMkLst>
            <pc:docMk/>
            <pc:sldMk cId="2754188001" sldId="282"/>
            <ac:spMk id="34" creationId="{D48347B4-DC6F-4B7A-8A9C-93879CD7C425}"/>
          </ac:spMkLst>
        </pc:spChg>
        <pc:spChg chg="add del mod">
          <ac:chgData name="Daniel Ringleb" userId="df0fba8e-64c5-4b10-947d-b3cdd8779f62" providerId="ADAL" clId="{F2EE2AB9-A407-4F7E-8A58-85AD999F90DE}" dt="2021-02-01T14:38:23.839" v="113" actId="478"/>
          <ac:spMkLst>
            <pc:docMk/>
            <pc:sldMk cId="2754188001" sldId="282"/>
            <ac:spMk id="35" creationId="{B4DC7145-5F06-47C9-97A7-267457CFE71B}"/>
          </ac:spMkLst>
        </pc:spChg>
        <pc:spChg chg="add del mod">
          <ac:chgData name="Daniel Ringleb" userId="df0fba8e-64c5-4b10-947d-b3cdd8779f62" providerId="ADAL" clId="{F2EE2AB9-A407-4F7E-8A58-85AD999F90DE}" dt="2021-02-01T14:38:23.839" v="113" actId="478"/>
          <ac:spMkLst>
            <pc:docMk/>
            <pc:sldMk cId="2754188001" sldId="282"/>
            <ac:spMk id="36" creationId="{4C9CE404-B838-4F7D-B6B3-454AA0036A2A}"/>
          </ac:spMkLst>
        </pc:spChg>
        <pc:spChg chg="add del mod">
          <ac:chgData name="Daniel Ringleb" userId="df0fba8e-64c5-4b10-947d-b3cdd8779f62" providerId="ADAL" clId="{F2EE2AB9-A407-4F7E-8A58-85AD999F90DE}" dt="2021-02-01T14:38:23.839" v="113" actId="478"/>
          <ac:spMkLst>
            <pc:docMk/>
            <pc:sldMk cId="2754188001" sldId="282"/>
            <ac:spMk id="37" creationId="{4195B22B-38DF-456F-BB40-C3FB21F669DD}"/>
          </ac:spMkLst>
        </pc:spChg>
        <pc:spChg chg="add del mod">
          <ac:chgData name="Daniel Ringleb" userId="df0fba8e-64c5-4b10-947d-b3cdd8779f62" providerId="ADAL" clId="{F2EE2AB9-A407-4F7E-8A58-85AD999F90DE}" dt="2021-02-01T14:38:23.839" v="113" actId="478"/>
          <ac:spMkLst>
            <pc:docMk/>
            <pc:sldMk cId="2754188001" sldId="282"/>
            <ac:spMk id="38" creationId="{65A495BB-FCCE-48B6-BB1B-6E60C5CE57AF}"/>
          </ac:spMkLst>
        </pc:spChg>
        <pc:spChg chg="add del mod">
          <ac:chgData name="Daniel Ringleb" userId="df0fba8e-64c5-4b10-947d-b3cdd8779f62" providerId="ADAL" clId="{F2EE2AB9-A407-4F7E-8A58-85AD999F90DE}" dt="2021-02-01T14:38:23.839" v="113" actId="478"/>
          <ac:spMkLst>
            <pc:docMk/>
            <pc:sldMk cId="2754188001" sldId="282"/>
            <ac:spMk id="39" creationId="{6364A1CF-E6B7-48A9-A5C5-EB441A70F4B4}"/>
          </ac:spMkLst>
        </pc:spChg>
        <pc:picChg chg="add del mod">
          <ac:chgData name="Daniel Ringleb" userId="df0fba8e-64c5-4b10-947d-b3cdd8779f62" providerId="ADAL" clId="{F2EE2AB9-A407-4F7E-8A58-85AD999F90DE}" dt="2021-02-01T14:38:13.949" v="112" actId="478"/>
          <ac:picMkLst>
            <pc:docMk/>
            <pc:sldMk cId="2754188001" sldId="282"/>
            <ac:picMk id="3" creationId="{5FE2A0B4-AE92-497F-AE78-06077943CDF1}"/>
          </ac:picMkLst>
        </pc:picChg>
        <pc:cxnChg chg="add del mod">
          <ac:chgData name="Daniel Ringleb" userId="df0fba8e-64c5-4b10-947d-b3cdd8779f62" providerId="ADAL" clId="{F2EE2AB9-A407-4F7E-8A58-85AD999F90DE}" dt="2021-02-01T14:38:23.839" v="113" actId="478"/>
          <ac:cxnSpMkLst>
            <pc:docMk/>
            <pc:sldMk cId="2754188001" sldId="282"/>
            <ac:cxnSpMk id="7" creationId="{2E75BF81-8ACC-4D12-801E-1FB529B44330}"/>
          </ac:cxnSpMkLst>
        </pc:cxnChg>
      </pc:sldChg>
      <pc:sldChg chg="add">
        <pc:chgData name="Daniel Ringleb" userId="df0fba8e-64c5-4b10-947d-b3cdd8779f62" providerId="ADAL" clId="{F2EE2AB9-A407-4F7E-8A58-85AD999F90DE}" dt="2021-02-01T14:38:10.755" v="111"/>
        <pc:sldMkLst>
          <pc:docMk/>
          <pc:sldMk cId="3659406619" sldId="284"/>
        </pc:sldMkLst>
      </pc:sldChg>
    </pc:docChg>
  </pc:docChgLst>
  <pc:docChgLst>
    <pc:chgData name="Alexandra Buschmann" userId="6ad9374d-06b7-49c5-862f-1e0fca5fdf92" providerId="ADAL" clId="{E911B688-EF15-4727-B225-6BEC694AE12B}"/>
    <pc:docChg chg="undo custSel modSld">
      <pc:chgData name="Alexandra Buschmann" userId="6ad9374d-06b7-49c5-862f-1e0fca5fdf92" providerId="ADAL" clId="{E911B688-EF15-4727-B225-6BEC694AE12B}" dt="2021-02-03T09:44:35.045" v="10" actId="700"/>
      <pc:docMkLst>
        <pc:docMk/>
      </pc:docMkLst>
      <pc:sldChg chg="addSp delSp modSp mod modClrScheme chgLayout">
        <pc:chgData name="Alexandra Buschmann" userId="6ad9374d-06b7-49c5-862f-1e0fca5fdf92" providerId="ADAL" clId="{E911B688-EF15-4727-B225-6BEC694AE12B}" dt="2021-02-03T09:44:35.045" v="10" actId="700"/>
        <pc:sldMkLst>
          <pc:docMk/>
          <pc:sldMk cId="2863500069" sldId="265"/>
        </pc:sldMkLst>
        <pc:spChg chg="mod ord">
          <ac:chgData name="Alexandra Buschmann" userId="6ad9374d-06b7-49c5-862f-1e0fca5fdf92" providerId="ADAL" clId="{E911B688-EF15-4727-B225-6BEC694AE12B}" dt="2021-02-03T09:44:35.045" v="10" actId="700"/>
          <ac:spMkLst>
            <pc:docMk/>
            <pc:sldMk cId="2863500069" sldId="265"/>
            <ac:spMk id="2" creationId="{54A2179F-B773-4D38-8E69-C132B352B116}"/>
          </ac:spMkLst>
        </pc:spChg>
        <pc:spChg chg="mod ord">
          <ac:chgData name="Alexandra Buschmann" userId="6ad9374d-06b7-49c5-862f-1e0fca5fdf92" providerId="ADAL" clId="{E911B688-EF15-4727-B225-6BEC694AE12B}" dt="2021-02-03T09:44:35.045" v="10" actId="700"/>
          <ac:spMkLst>
            <pc:docMk/>
            <pc:sldMk cId="2863500069" sldId="265"/>
            <ac:spMk id="3" creationId="{4CFF131F-ADCC-4083-98C7-7EF862CC16DB}"/>
          </ac:spMkLst>
        </pc:spChg>
        <pc:spChg chg="add del">
          <ac:chgData name="Alexandra Buschmann" userId="6ad9374d-06b7-49c5-862f-1e0fca5fdf92" providerId="ADAL" clId="{E911B688-EF15-4727-B225-6BEC694AE12B}" dt="2021-02-03T09:44:35.045" v="10" actId="700"/>
          <ac:spMkLst>
            <pc:docMk/>
            <pc:sldMk cId="2863500069" sldId="265"/>
            <ac:spMk id="5" creationId="{9235AD75-0648-49F9-B422-D8E2886F316D}"/>
          </ac:spMkLst>
        </pc:spChg>
        <pc:spChg chg="add del">
          <ac:chgData name="Alexandra Buschmann" userId="6ad9374d-06b7-49c5-862f-1e0fca5fdf92" providerId="ADAL" clId="{E911B688-EF15-4727-B225-6BEC694AE12B}" dt="2021-02-03T09:44:35.045" v="10" actId="700"/>
          <ac:spMkLst>
            <pc:docMk/>
            <pc:sldMk cId="2863500069" sldId="265"/>
            <ac:spMk id="8" creationId="{CF3875A7-35A8-4C0B-9C30-F1DF7270E8F9}"/>
          </ac:spMkLst>
        </pc:spChg>
      </pc:sldChg>
      <pc:sldChg chg="addSp delSp modSp mod modClrScheme chgLayout">
        <pc:chgData name="Alexandra Buschmann" userId="6ad9374d-06b7-49c5-862f-1e0fca5fdf92" providerId="ADAL" clId="{E911B688-EF15-4727-B225-6BEC694AE12B}" dt="2021-02-03T09:44:33.942" v="9" actId="700"/>
        <pc:sldMkLst>
          <pc:docMk/>
          <pc:sldMk cId="2930146668" sldId="266"/>
        </pc:sldMkLst>
        <pc:spChg chg="mod ord">
          <ac:chgData name="Alexandra Buschmann" userId="6ad9374d-06b7-49c5-862f-1e0fca5fdf92" providerId="ADAL" clId="{E911B688-EF15-4727-B225-6BEC694AE12B}" dt="2021-02-03T09:44:33.942" v="9" actId="700"/>
          <ac:spMkLst>
            <pc:docMk/>
            <pc:sldMk cId="2930146668" sldId="266"/>
            <ac:spMk id="2" creationId="{54A2179F-B773-4D38-8E69-C132B352B116}"/>
          </ac:spMkLst>
        </pc:spChg>
        <pc:spChg chg="add del mod ord">
          <ac:chgData name="Alexandra Buschmann" userId="6ad9374d-06b7-49c5-862f-1e0fca5fdf92" providerId="ADAL" clId="{E911B688-EF15-4727-B225-6BEC694AE12B}" dt="2021-02-03T09:44:33.942" v="9" actId="700"/>
          <ac:spMkLst>
            <pc:docMk/>
            <pc:sldMk cId="2930146668" sldId="266"/>
            <ac:spMk id="3" creationId="{D23BD595-6C6E-4062-9497-EF1B20434439}"/>
          </ac:spMkLst>
        </pc:spChg>
        <pc:spChg chg="add del">
          <ac:chgData name="Alexandra Buschmann" userId="6ad9374d-06b7-49c5-862f-1e0fca5fdf92" providerId="ADAL" clId="{E911B688-EF15-4727-B225-6BEC694AE12B}" dt="2021-02-03T09:44:33.942" v="9" actId="700"/>
          <ac:spMkLst>
            <pc:docMk/>
            <pc:sldMk cId="2930146668" sldId="266"/>
            <ac:spMk id="5" creationId="{9235AD75-0648-49F9-B422-D8E2886F316D}"/>
          </ac:spMkLst>
        </pc:spChg>
        <pc:spChg chg="add del mod ord">
          <ac:chgData name="Alexandra Buschmann" userId="6ad9374d-06b7-49c5-862f-1e0fca5fdf92" providerId="ADAL" clId="{E911B688-EF15-4727-B225-6BEC694AE12B}" dt="2021-02-03T09:44:33.942" v="9" actId="700"/>
          <ac:spMkLst>
            <pc:docMk/>
            <pc:sldMk cId="2930146668" sldId="266"/>
            <ac:spMk id="6" creationId="{08442F12-BEBF-43F9-A000-2DB725380466}"/>
          </ac:spMkLst>
        </pc:spChg>
        <pc:spChg chg="add del">
          <ac:chgData name="Alexandra Buschmann" userId="6ad9374d-06b7-49c5-862f-1e0fca5fdf92" providerId="ADAL" clId="{E911B688-EF15-4727-B225-6BEC694AE12B}" dt="2021-02-03T09:44:33.942" v="9" actId="700"/>
          <ac:spMkLst>
            <pc:docMk/>
            <pc:sldMk cId="2930146668" sldId="266"/>
            <ac:spMk id="8" creationId="{CF3875A7-35A8-4C0B-9C30-F1DF7270E8F9}"/>
          </ac:spMkLst>
        </pc:spChg>
      </pc:sldChg>
      <pc:sldChg chg="modAnim">
        <pc:chgData name="Alexandra Buschmann" userId="6ad9374d-06b7-49c5-862f-1e0fca5fdf92" providerId="ADAL" clId="{E911B688-EF15-4727-B225-6BEC694AE12B}" dt="2021-02-01T14:35:40.514" v="6"/>
        <pc:sldMkLst>
          <pc:docMk/>
          <pc:sldMk cId="2754188001" sldId="282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55DA7B0-1C7E-1B48-9759-FECE492EA4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80AEE89-2234-9B48-9F0D-9030A9BCD9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3FAF69D-F03B-AD4C-B0BE-C05961DC0C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F8E03-DA15-114D-BB4D-BE006CBCB2E4}" type="datetimeFigureOut">
              <a:rPr lang="de-DE" smtClean="0"/>
              <a:t>03.02.2021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A8536C4-2C75-4C45-BDBC-8C39E891B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565B582-2287-C846-9150-905355ACA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5168B-D10A-704E-9133-AC5E3C500FF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9544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A8CACB-93C4-F148-A20A-4E4CFFEF38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B33F449F-A1D4-DF4A-82D5-C1830BF280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C3F4A46-9242-4D47-896B-4F72A8205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F8E03-DA15-114D-BB4D-BE006CBCB2E4}" type="datetimeFigureOut">
              <a:rPr lang="de-DE" smtClean="0"/>
              <a:t>03.02.2021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73DE8F4-45DC-2643-9772-2EE281A97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CD78C73-D27D-5D40-A606-FD921A7F6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5168B-D10A-704E-9133-AC5E3C500FF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76168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99817727-5870-B446-8EFD-3DF2F1EB2F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EEA2EB4F-4D4D-FC42-AE0E-4B5F4D65ED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5079430-0463-774F-BE8A-3D29A53623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F8E03-DA15-114D-BB4D-BE006CBCB2E4}" type="datetimeFigureOut">
              <a:rPr lang="de-DE" smtClean="0"/>
              <a:t>03.02.2021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A67AE40-4A9A-7B4A-AE55-A02F229CF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33E38D0-06B8-0945-899A-0E5C8C29C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5168B-D10A-704E-9133-AC5E3C500FF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54751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probst\Desktop\Fotos AGM-Präse\Hintergrund Grün.jpg"/>
          <p:cNvPicPr>
            <a:picLocks noChangeAspect="1" noChangeArrowheads="1"/>
          </p:cNvPicPr>
          <p:nvPr userDrawn="1"/>
        </p:nvPicPr>
        <p:blipFill>
          <a:blip r:embed="rId2">
            <a:grayscl/>
            <a:lum bright="12000"/>
          </a:blip>
          <a:srcRect l="34399" t="27163" r="5412" b="3974"/>
          <a:stretch>
            <a:fillRect/>
          </a:stretch>
        </p:blipFill>
        <p:spPr bwMode="auto">
          <a:xfrm>
            <a:off x="1" y="0"/>
            <a:ext cx="12192001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1" y="365126"/>
            <a:ext cx="8146143" cy="914096"/>
          </a:xfrm>
        </p:spPr>
        <p:txBody>
          <a:bodyPr wrap="square" lIns="0" tIns="0" rIns="0" bIns="0" anchor="t" anchorCtr="0">
            <a:spAutoFit/>
          </a:bodyPr>
          <a:lstStyle>
            <a:lvl1pPr>
              <a:defRPr sz="2200" cap="all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e-DE"/>
              <a:t>Master</a:t>
            </a:r>
            <a:br>
              <a:rPr lang="de-DE"/>
            </a:br>
            <a:r>
              <a:rPr lang="de-DE" err="1"/>
              <a:t>titelformat</a:t>
            </a:r>
            <a:r>
              <a:rPr lang="de-DE"/>
              <a:t> </a:t>
            </a:r>
            <a:br>
              <a:rPr lang="de-DE"/>
            </a:br>
            <a:r>
              <a:rPr lang="de-DE"/>
              <a:t>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1" y="1825625"/>
            <a:ext cx="7752907" cy="4351338"/>
          </a:xfrm>
        </p:spPr>
        <p:txBody>
          <a:bodyPr lIns="0" tIns="0" rIns="0" bIns="0">
            <a:noAutofit/>
          </a:bodyPr>
          <a:lstStyle>
            <a:lvl1pPr marL="0" indent="0">
              <a:buNone/>
              <a:tabLst/>
              <a:defRPr sz="1600">
                <a:solidFill>
                  <a:schemeClr val="tx1"/>
                </a:solidFill>
              </a:defRPr>
            </a:lvl1pPr>
            <a:lvl2pPr marL="180975" indent="-171450">
              <a:buNone/>
              <a:tabLst/>
              <a:defRPr sz="1600">
                <a:solidFill>
                  <a:schemeClr val="tx1"/>
                </a:solidFill>
              </a:defRPr>
            </a:lvl2pPr>
            <a:lvl3pPr marL="355600" indent="-177800">
              <a:tabLst/>
              <a:defRPr sz="1600">
                <a:solidFill>
                  <a:schemeClr val="tx1"/>
                </a:solidFill>
              </a:defRPr>
            </a:lvl3pPr>
            <a:lvl4pPr marL="534988" indent="-179388">
              <a:tabLst/>
              <a:defRPr sz="1600">
                <a:solidFill>
                  <a:schemeClr val="tx1"/>
                </a:solidFill>
              </a:defRPr>
            </a:lvl4pPr>
            <a:lvl5pPr marL="712788" indent="-136525">
              <a:tabLst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endParaRPr lang="de-DE"/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12" name="Datumsplatzhalt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de-DE"/>
          </a:p>
        </p:txBody>
      </p:sp>
      <p:sp>
        <p:nvSpPr>
          <p:cNvPr id="13" name="Fußzeilenplatzhalter 12"/>
          <p:cNvSpPr>
            <a:spLocks noGrp="1"/>
          </p:cNvSpPr>
          <p:nvPr>
            <p:ph type="ftr" sz="quarter" idx="11"/>
          </p:nvPr>
        </p:nvSpPr>
        <p:spPr>
          <a:xfrm>
            <a:off x="4038600" y="6441716"/>
            <a:ext cx="4114800" cy="184666"/>
          </a:xfrm>
        </p:spPr>
        <p:txBody>
          <a:bodyPr/>
          <a:lstStyle>
            <a:lvl1pPr algn="ctr">
              <a:defRPr>
                <a:solidFill>
                  <a:sysClr val="windowText" lastClr="000000"/>
                </a:solidFill>
              </a:defRPr>
            </a:lvl1pPr>
          </a:lstStyle>
          <a:p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2"/>
          </p:nvPr>
        </p:nvSpPr>
        <p:spPr>
          <a:xfrm>
            <a:off x="8985251" y="1828917"/>
            <a:ext cx="3206749" cy="1668462"/>
          </a:xfrm>
        </p:spPr>
        <p:txBody>
          <a:bodyPr/>
          <a:lstStyle/>
          <a:p>
            <a:endParaRPr lang="de-DE"/>
          </a:p>
        </p:txBody>
      </p:sp>
      <p:sp>
        <p:nvSpPr>
          <p:cNvPr id="17" name="Bildplatzhalter 16"/>
          <p:cNvSpPr>
            <a:spLocks noGrp="1"/>
          </p:cNvSpPr>
          <p:nvPr>
            <p:ph type="pic" sz="quarter" idx="13"/>
          </p:nvPr>
        </p:nvSpPr>
        <p:spPr>
          <a:xfrm>
            <a:off x="8985252" y="4081913"/>
            <a:ext cx="3206749" cy="1658937"/>
          </a:xfrm>
        </p:spPr>
        <p:txBody>
          <a:bodyPr/>
          <a:lstStyle/>
          <a:p>
            <a:endParaRPr lang="de-DE"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72636597-F9BC-426D-AB09-5701372E345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79425" y="-47473"/>
            <a:ext cx="1612575" cy="1139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7893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probst\Desktop\Fotos AGM-Präse\Hintergrund Grün.jpg"/>
          <p:cNvPicPr>
            <a:picLocks noChangeAspect="1" noChangeArrowheads="1"/>
          </p:cNvPicPr>
          <p:nvPr userDrawn="1"/>
        </p:nvPicPr>
        <p:blipFill>
          <a:blip r:embed="rId2">
            <a:grayscl/>
            <a:lum bright="12000"/>
          </a:blip>
          <a:srcRect l="34399" t="27163" r="5412" b="3974"/>
          <a:stretch>
            <a:fillRect/>
          </a:stretch>
        </p:blipFill>
        <p:spPr bwMode="auto">
          <a:xfrm>
            <a:off x="1" y="0"/>
            <a:ext cx="12192001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1" y="365126"/>
            <a:ext cx="8146143" cy="914096"/>
          </a:xfrm>
        </p:spPr>
        <p:txBody>
          <a:bodyPr wrap="square" lIns="0" tIns="0" rIns="0" bIns="0" anchor="t" anchorCtr="0">
            <a:spAutoFit/>
          </a:bodyPr>
          <a:lstStyle>
            <a:lvl1pPr>
              <a:defRPr sz="2200" cap="all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e-DE"/>
              <a:t>Master</a:t>
            </a:r>
            <a:br>
              <a:rPr lang="de-DE"/>
            </a:br>
            <a:r>
              <a:rPr lang="de-DE" err="1"/>
              <a:t>titelformat</a:t>
            </a:r>
            <a:r>
              <a:rPr lang="de-DE"/>
              <a:t> </a:t>
            </a:r>
            <a:br>
              <a:rPr lang="de-DE"/>
            </a:br>
            <a:r>
              <a:rPr lang="de-DE"/>
              <a:t>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1" y="1825625"/>
            <a:ext cx="7752907" cy="4351338"/>
          </a:xfrm>
        </p:spPr>
        <p:txBody>
          <a:bodyPr lIns="0" tIns="0" rIns="0" bIns="0">
            <a:noAutofit/>
          </a:bodyPr>
          <a:lstStyle>
            <a:lvl1pPr marL="0" indent="0">
              <a:buNone/>
              <a:tabLst/>
              <a:defRPr sz="1600">
                <a:solidFill>
                  <a:schemeClr val="tx1"/>
                </a:solidFill>
              </a:defRPr>
            </a:lvl1pPr>
            <a:lvl2pPr marL="180975" indent="-171450">
              <a:buNone/>
              <a:tabLst/>
              <a:defRPr sz="1600">
                <a:solidFill>
                  <a:schemeClr val="tx1"/>
                </a:solidFill>
              </a:defRPr>
            </a:lvl2pPr>
            <a:lvl3pPr marL="355600" indent="-177800">
              <a:tabLst/>
              <a:defRPr sz="1600">
                <a:solidFill>
                  <a:schemeClr val="tx1"/>
                </a:solidFill>
              </a:defRPr>
            </a:lvl3pPr>
            <a:lvl4pPr marL="534988" indent="-179388">
              <a:tabLst/>
              <a:defRPr sz="1600">
                <a:solidFill>
                  <a:schemeClr val="tx1"/>
                </a:solidFill>
              </a:defRPr>
            </a:lvl4pPr>
            <a:lvl5pPr marL="712788" indent="-136525">
              <a:tabLst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endParaRPr lang="de-DE"/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12" name="Datumsplatzhalt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de-DE"/>
          </a:p>
        </p:txBody>
      </p:sp>
      <p:sp>
        <p:nvSpPr>
          <p:cNvPr id="13" name="Fußzeilenplatzhalter 12"/>
          <p:cNvSpPr>
            <a:spLocks noGrp="1"/>
          </p:cNvSpPr>
          <p:nvPr>
            <p:ph type="ftr" sz="quarter" idx="11"/>
          </p:nvPr>
        </p:nvSpPr>
        <p:spPr>
          <a:xfrm>
            <a:off x="4038600" y="6441716"/>
            <a:ext cx="4114800" cy="184666"/>
          </a:xfrm>
        </p:spPr>
        <p:txBody>
          <a:bodyPr/>
          <a:lstStyle>
            <a:lvl1pPr algn="ctr">
              <a:defRPr>
                <a:solidFill>
                  <a:sysClr val="windowText" lastClr="000000"/>
                </a:solidFill>
              </a:defRPr>
            </a:lvl1pPr>
          </a:lstStyle>
          <a:p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2"/>
          </p:nvPr>
        </p:nvSpPr>
        <p:spPr>
          <a:xfrm>
            <a:off x="8985251" y="1828917"/>
            <a:ext cx="3206749" cy="1668462"/>
          </a:xfrm>
        </p:spPr>
        <p:txBody>
          <a:bodyPr/>
          <a:lstStyle/>
          <a:p>
            <a:endParaRPr lang="de-DE"/>
          </a:p>
        </p:txBody>
      </p:sp>
      <p:sp>
        <p:nvSpPr>
          <p:cNvPr id="17" name="Bildplatzhalter 16"/>
          <p:cNvSpPr>
            <a:spLocks noGrp="1"/>
          </p:cNvSpPr>
          <p:nvPr>
            <p:ph type="pic" sz="quarter" idx="13"/>
          </p:nvPr>
        </p:nvSpPr>
        <p:spPr>
          <a:xfrm>
            <a:off x="8985252" y="4081913"/>
            <a:ext cx="3206749" cy="1658937"/>
          </a:xfrm>
        </p:spPr>
        <p:txBody>
          <a:bodyPr/>
          <a:lstStyle/>
          <a:p>
            <a:endParaRPr lang="de-DE"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03465CC4-4DC4-48A8-9D5E-E6FD7F86F89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79425" y="-4647"/>
            <a:ext cx="1612575" cy="1139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365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62D5D0-DC31-624E-B4F4-34721E5C25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B0E2C1E-62E0-1E43-BACD-E650FECC94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ADEF0A1-37D0-D442-A57C-8F4F3584CD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F8E03-DA15-114D-BB4D-BE006CBCB2E4}" type="datetimeFigureOut">
              <a:rPr lang="de-DE" smtClean="0"/>
              <a:t>03.02.2021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88B1589-EA05-4148-9166-439B9BCFA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7D34DAE-EDB0-9540-9D95-D69336F53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5168B-D10A-704E-9133-AC5E3C500FF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37308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6813BE-612B-324D-B8DE-538D14F70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D4BC0BC-5CDF-0A46-9BC3-9B1055BEB6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2CAD348-7199-5740-9518-7A27B541F6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F8E03-DA15-114D-BB4D-BE006CBCB2E4}" type="datetimeFigureOut">
              <a:rPr lang="de-DE" smtClean="0"/>
              <a:t>03.02.2021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00544C5-48DD-754A-AA43-8C400E2920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89EBF4C-E243-5047-808C-8283DE5C4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5168B-D10A-704E-9133-AC5E3C500FF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95271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8084D9-52B2-DC44-8E71-837ECBC236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0B7871F-29A0-B14F-B6DC-F70CFD89C9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7E7F9FD-6353-D241-BC1D-1B46024F9A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7902E7B-5918-4B42-A99C-70CE4D0763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F8E03-DA15-114D-BB4D-BE006CBCB2E4}" type="datetimeFigureOut">
              <a:rPr lang="de-DE" smtClean="0"/>
              <a:t>03.02.2021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CEBB7A4-4C84-E744-85BA-10460D128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1156388-9D53-0C49-AD3B-81A253E20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5168B-D10A-704E-9133-AC5E3C500FF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4804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99AE65-583E-8E45-9929-A698F1ABA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D527D1C-5093-C243-99B6-79272EA389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1A8684E-F38F-2647-A5AF-A1A2839416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DA6A0C13-9B0A-5348-92A3-7507182BDF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1DFA7630-8844-F841-AFBF-3703AC569E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DF31F6C8-77B7-3545-8A6C-CEA6BA98DF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F8E03-DA15-114D-BB4D-BE006CBCB2E4}" type="datetimeFigureOut">
              <a:rPr lang="de-DE" smtClean="0"/>
              <a:t>03.02.2021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7E18E59B-ECBB-BE46-B3F2-49286F9340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BFFA711F-A826-C242-AA0A-4B5FB5063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5168B-D10A-704E-9133-AC5E3C500FF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37306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86C8C8-8028-704C-A50D-739876E5BC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F734056-7192-FF42-BE90-C8D9485F0C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F8E03-DA15-114D-BB4D-BE006CBCB2E4}" type="datetimeFigureOut">
              <a:rPr lang="de-DE" smtClean="0"/>
              <a:t>03.02.2021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DCF7525-A9C7-5C42-910E-9A40011DE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7BD1484-2008-3048-96AF-3B1176CA0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5168B-D10A-704E-9133-AC5E3C500FF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62720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36DC3653-7F1E-C74D-9911-84C844FC47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F8E03-DA15-114D-BB4D-BE006CBCB2E4}" type="datetimeFigureOut">
              <a:rPr lang="de-DE" smtClean="0"/>
              <a:t>03.02.2021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F4F27127-711C-E448-8E26-0B2022E46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F893BC0-26CE-1C4D-A690-A06B793DC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5168B-D10A-704E-9133-AC5E3C500FF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7880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EB4A43-60EC-ED49-ADA8-E59209CA62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E8454D1-10E8-6144-B786-50C381BD80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4F8AFD6-4DFD-9040-A09F-00955A3C3A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7BBA29E-E001-8644-947C-F581919B14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F8E03-DA15-114D-BB4D-BE006CBCB2E4}" type="datetimeFigureOut">
              <a:rPr lang="de-DE" smtClean="0"/>
              <a:t>03.02.2021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973AAB2-1824-8F47-BEC4-7BAD0A67E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AEFFF88-95A4-5549-8404-CC7A172DE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5168B-D10A-704E-9133-AC5E3C500FF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72333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FD7F59-C3F5-4244-8354-A071FEC2B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97859DC1-2D5F-064A-8532-AF1D494B2B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E0AD879-8BAE-7448-B64D-B9A84499D7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FB54820-7AA2-684E-BEA0-6D495E96FF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F8E03-DA15-114D-BB4D-BE006CBCB2E4}" type="datetimeFigureOut">
              <a:rPr lang="de-DE" smtClean="0"/>
              <a:t>03.02.2021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6F87794-EB5C-1442-ACB5-A449EE8F3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4D313C0-7422-7241-B646-B778D80F5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5168B-D10A-704E-9133-AC5E3C500FF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94905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7063C259-B341-2D41-BDC2-5AC1AF485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EA3EA82-5D6E-1B43-9D43-E607B15624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BA2A524-8271-B444-A5DF-40C36EB91F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CF8E03-DA15-114D-BB4D-BE006CBCB2E4}" type="datetimeFigureOut">
              <a:rPr lang="de-DE" smtClean="0"/>
              <a:t>03.02.2021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2A4CFEC-0C45-A048-8BA8-147C98D213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6235A59-BE29-EB44-9735-E2079ABD00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A5168B-D10A-704E-9133-AC5E3C500FF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2947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svg"/><Relationship Id="rId18" Type="http://schemas.openxmlformats.org/officeDocument/2006/relationships/image" Target="../media/image20.png"/><Relationship Id="rId3" Type="http://schemas.openxmlformats.org/officeDocument/2006/relationships/image" Target="../media/image5.svg"/><Relationship Id="rId21" Type="http://schemas.openxmlformats.org/officeDocument/2006/relationships/image" Target="../media/image25.svg"/><Relationship Id="rId7" Type="http://schemas.openxmlformats.org/officeDocument/2006/relationships/image" Target="../media/image9.svg"/><Relationship Id="rId12" Type="http://schemas.openxmlformats.org/officeDocument/2006/relationships/image" Target="../media/image14.png"/><Relationship Id="rId17" Type="http://schemas.openxmlformats.org/officeDocument/2006/relationships/image" Target="../media/image19.sv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svg"/><Relationship Id="rId5" Type="http://schemas.openxmlformats.org/officeDocument/2006/relationships/image" Target="../media/image7.svg"/><Relationship Id="rId15" Type="http://schemas.openxmlformats.org/officeDocument/2006/relationships/image" Target="../media/image17.svg"/><Relationship Id="rId23" Type="http://schemas.openxmlformats.org/officeDocument/2006/relationships/image" Target="../media/image23.svg"/><Relationship Id="rId10" Type="http://schemas.openxmlformats.org/officeDocument/2006/relationships/image" Target="../media/image12.png"/><Relationship Id="rId19" Type="http://schemas.openxmlformats.org/officeDocument/2006/relationships/image" Target="../media/image21.svg"/><Relationship Id="rId4" Type="http://schemas.openxmlformats.org/officeDocument/2006/relationships/image" Target="../media/image6.png"/><Relationship Id="rId9" Type="http://schemas.openxmlformats.org/officeDocument/2006/relationships/image" Target="../media/image11.svg"/><Relationship Id="rId14" Type="http://schemas.openxmlformats.org/officeDocument/2006/relationships/image" Target="../media/image16.png"/><Relationship Id="rId22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svg"/><Relationship Id="rId18" Type="http://schemas.openxmlformats.org/officeDocument/2006/relationships/image" Target="../media/image20.png"/><Relationship Id="rId3" Type="http://schemas.openxmlformats.org/officeDocument/2006/relationships/image" Target="../media/image5.svg"/><Relationship Id="rId21" Type="http://schemas.openxmlformats.org/officeDocument/2006/relationships/image" Target="../media/image25.svg"/><Relationship Id="rId7" Type="http://schemas.openxmlformats.org/officeDocument/2006/relationships/image" Target="../media/image9.svg"/><Relationship Id="rId12" Type="http://schemas.openxmlformats.org/officeDocument/2006/relationships/image" Target="../media/image14.png"/><Relationship Id="rId17" Type="http://schemas.openxmlformats.org/officeDocument/2006/relationships/image" Target="../media/image19.sv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svg"/><Relationship Id="rId5" Type="http://schemas.openxmlformats.org/officeDocument/2006/relationships/image" Target="../media/image7.svg"/><Relationship Id="rId15" Type="http://schemas.openxmlformats.org/officeDocument/2006/relationships/image" Target="../media/image17.svg"/><Relationship Id="rId23" Type="http://schemas.openxmlformats.org/officeDocument/2006/relationships/image" Target="../media/image23.svg"/><Relationship Id="rId10" Type="http://schemas.openxmlformats.org/officeDocument/2006/relationships/image" Target="../media/image12.png"/><Relationship Id="rId19" Type="http://schemas.openxmlformats.org/officeDocument/2006/relationships/image" Target="../media/image21.svg"/><Relationship Id="rId4" Type="http://schemas.openxmlformats.org/officeDocument/2006/relationships/image" Target="../media/image6.png"/><Relationship Id="rId9" Type="http://schemas.openxmlformats.org/officeDocument/2006/relationships/image" Target="../media/image11.svg"/><Relationship Id="rId14" Type="http://schemas.openxmlformats.org/officeDocument/2006/relationships/image" Target="../media/image16.png"/><Relationship Id="rId22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svg"/><Relationship Id="rId18" Type="http://schemas.openxmlformats.org/officeDocument/2006/relationships/image" Target="../media/image20.png"/><Relationship Id="rId3" Type="http://schemas.openxmlformats.org/officeDocument/2006/relationships/image" Target="../media/image5.svg"/><Relationship Id="rId21" Type="http://schemas.openxmlformats.org/officeDocument/2006/relationships/image" Target="../media/image25.svg"/><Relationship Id="rId7" Type="http://schemas.openxmlformats.org/officeDocument/2006/relationships/image" Target="../media/image9.svg"/><Relationship Id="rId12" Type="http://schemas.openxmlformats.org/officeDocument/2006/relationships/image" Target="../media/image14.png"/><Relationship Id="rId17" Type="http://schemas.openxmlformats.org/officeDocument/2006/relationships/image" Target="../media/image19.sv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svg"/><Relationship Id="rId5" Type="http://schemas.openxmlformats.org/officeDocument/2006/relationships/image" Target="../media/image7.svg"/><Relationship Id="rId15" Type="http://schemas.openxmlformats.org/officeDocument/2006/relationships/image" Target="../media/image17.svg"/><Relationship Id="rId10" Type="http://schemas.openxmlformats.org/officeDocument/2006/relationships/image" Target="../media/image12.png"/><Relationship Id="rId19" Type="http://schemas.openxmlformats.org/officeDocument/2006/relationships/image" Target="../media/image21.svg"/><Relationship Id="rId4" Type="http://schemas.openxmlformats.org/officeDocument/2006/relationships/image" Target="../media/image6.png"/><Relationship Id="rId9" Type="http://schemas.openxmlformats.org/officeDocument/2006/relationships/image" Target="../media/image11.svg"/><Relationship Id="rId1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svg"/><Relationship Id="rId18" Type="http://schemas.openxmlformats.org/officeDocument/2006/relationships/image" Target="../media/image20.png"/><Relationship Id="rId3" Type="http://schemas.openxmlformats.org/officeDocument/2006/relationships/image" Target="../media/image5.svg"/><Relationship Id="rId21" Type="http://schemas.openxmlformats.org/officeDocument/2006/relationships/image" Target="../media/image25.svg"/><Relationship Id="rId7" Type="http://schemas.openxmlformats.org/officeDocument/2006/relationships/image" Target="../media/image9.svg"/><Relationship Id="rId12" Type="http://schemas.openxmlformats.org/officeDocument/2006/relationships/image" Target="../media/image14.png"/><Relationship Id="rId17" Type="http://schemas.openxmlformats.org/officeDocument/2006/relationships/image" Target="../media/image19.sv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svg"/><Relationship Id="rId5" Type="http://schemas.openxmlformats.org/officeDocument/2006/relationships/image" Target="../media/image7.svg"/><Relationship Id="rId15" Type="http://schemas.openxmlformats.org/officeDocument/2006/relationships/image" Target="../media/image17.svg"/><Relationship Id="rId23" Type="http://schemas.openxmlformats.org/officeDocument/2006/relationships/image" Target="../media/image23.svg"/><Relationship Id="rId10" Type="http://schemas.openxmlformats.org/officeDocument/2006/relationships/image" Target="../media/image12.png"/><Relationship Id="rId19" Type="http://schemas.openxmlformats.org/officeDocument/2006/relationships/image" Target="../media/image21.svg"/><Relationship Id="rId4" Type="http://schemas.openxmlformats.org/officeDocument/2006/relationships/image" Target="../media/image6.png"/><Relationship Id="rId9" Type="http://schemas.openxmlformats.org/officeDocument/2006/relationships/image" Target="../media/image11.svg"/><Relationship Id="rId14" Type="http://schemas.openxmlformats.org/officeDocument/2006/relationships/image" Target="../media/image16.png"/><Relationship Id="rId22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svg"/><Relationship Id="rId18" Type="http://schemas.openxmlformats.org/officeDocument/2006/relationships/image" Target="../media/image20.png"/><Relationship Id="rId3" Type="http://schemas.openxmlformats.org/officeDocument/2006/relationships/image" Target="../media/image5.svg"/><Relationship Id="rId21" Type="http://schemas.openxmlformats.org/officeDocument/2006/relationships/image" Target="../media/image23.svg"/><Relationship Id="rId7" Type="http://schemas.openxmlformats.org/officeDocument/2006/relationships/image" Target="../media/image9.svg"/><Relationship Id="rId12" Type="http://schemas.openxmlformats.org/officeDocument/2006/relationships/image" Target="../media/image14.png"/><Relationship Id="rId17" Type="http://schemas.openxmlformats.org/officeDocument/2006/relationships/image" Target="../media/image19.sv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svg"/><Relationship Id="rId5" Type="http://schemas.openxmlformats.org/officeDocument/2006/relationships/image" Target="../media/image7.svg"/><Relationship Id="rId15" Type="http://schemas.openxmlformats.org/officeDocument/2006/relationships/image" Target="../media/image17.svg"/><Relationship Id="rId10" Type="http://schemas.openxmlformats.org/officeDocument/2006/relationships/image" Target="../media/image12.png"/><Relationship Id="rId19" Type="http://schemas.openxmlformats.org/officeDocument/2006/relationships/image" Target="../media/image21.svg"/><Relationship Id="rId4" Type="http://schemas.openxmlformats.org/officeDocument/2006/relationships/image" Target="../media/image6.png"/><Relationship Id="rId9" Type="http://schemas.openxmlformats.org/officeDocument/2006/relationships/image" Target="../media/image11.svg"/><Relationship Id="rId1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svg"/><Relationship Id="rId18" Type="http://schemas.openxmlformats.org/officeDocument/2006/relationships/image" Target="../media/image20.png"/><Relationship Id="rId3" Type="http://schemas.openxmlformats.org/officeDocument/2006/relationships/image" Target="../media/image5.svg"/><Relationship Id="rId21" Type="http://schemas.openxmlformats.org/officeDocument/2006/relationships/image" Target="../media/image25.svg"/><Relationship Id="rId7" Type="http://schemas.openxmlformats.org/officeDocument/2006/relationships/image" Target="../media/image9.svg"/><Relationship Id="rId12" Type="http://schemas.openxmlformats.org/officeDocument/2006/relationships/image" Target="../media/image14.png"/><Relationship Id="rId17" Type="http://schemas.openxmlformats.org/officeDocument/2006/relationships/image" Target="../media/image19.sv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svg"/><Relationship Id="rId5" Type="http://schemas.openxmlformats.org/officeDocument/2006/relationships/image" Target="../media/image7.svg"/><Relationship Id="rId15" Type="http://schemas.openxmlformats.org/officeDocument/2006/relationships/image" Target="../media/image17.svg"/><Relationship Id="rId23" Type="http://schemas.openxmlformats.org/officeDocument/2006/relationships/image" Target="../media/image23.svg"/><Relationship Id="rId10" Type="http://schemas.openxmlformats.org/officeDocument/2006/relationships/image" Target="../media/image12.png"/><Relationship Id="rId19" Type="http://schemas.openxmlformats.org/officeDocument/2006/relationships/image" Target="../media/image21.svg"/><Relationship Id="rId4" Type="http://schemas.openxmlformats.org/officeDocument/2006/relationships/image" Target="../media/image6.png"/><Relationship Id="rId9" Type="http://schemas.openxmlformats.org/officeDocument/2006/relationships/image" Target="../media/image11.svg"/><Relationship Id="rId14" Type="http://schemas.openxmlformats.org/officeDocument/2006/relationships/image" Target="../media/image16.png"/><Relationship Id="rId22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svg"/><Relationship Id="rId18" Type="http://schemas.openxmlformats.org/officeDocument/2006/relationships/image" Target="../media/image20.png"/><Relationship Id="rId3" Type="http://schemas.openxmlformats.org/officeDocument/2006/relationships/image" Target="../media/image5.svg"/><Relationship Id="rId21" Type="http://schemas.openxmlformats.org/officeDocument/2006/relationships/image" Target="../media/image25.svg"/><Relationship Id="rId7" Type="http://schemas.openxmlformats.org/officeDocument/2006/relationships/image" Target="../media/image9.svg"/><Relationship Id="rId12" Type="http://schemas.openxmlformats.org/officeDocument/2006/relationships/image" Target="../media/image14.png"/><Relationship Id="rId17" Type="http://schemas.openxmlformats.org/officeDocument/2006/relationships/image" Target="../media/image19.sv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svg"/><Relationship Id="rId5" Type="http://schemas.openxmlformats.org/officeDocument/2006/relationships/image" Target="../media/image7.svg"/><Relationship Id="rId15" Type="http://schemas.openxmlformats.org/officeDocument/2006/relationships/image" Target="../media/image17.svg"/><Relationship Id="rId10" Type="http://schemas.openxmlformats.org/officeDocument/2006/relationships/image" Target="../media/image12.png"/><Relationship Id="rId19" Type="http://schemas.openxmlformats.org/officeDocument/2006/relationships/image" Target="../media/image21.svg"/><Relationship Id="rId4" Type="http://schemas.openxmlformats.org/officeDocument/2006/relationships/image" Target="../media/image6.png"/><Relationship Id="rId9" Type="http://schemas.openxmlformats.org/officeDocument/2006/relationships/image" Target="../media/image11.svg"/><Relationship Id="rId1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koMp3ei4xJw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vIvEAWggAPw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svg"/><Relationship Id="rId18" Type="http://schemas.openxmlformats.org/officeDocument/2006/relationships/image" Target="../media/image20.pn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12" Type="http://schemas.openxmlformats.org/officeDocument/2006/relationships/image" Target="../media/image14.png"/><Relationship Id="rId17" Type="http://schemas.openxmlformats.org/officeDocument/2006/relationships/image" Target="../media/image19.sv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svg"/><Relationship Id="rId5" Type="http://schemas.openxmlformats.org/officeDocument/2006/relationships/image" Target="../media/image7.svg"/><Relationship Id="rId15" Type="http://schemas.openxmlformats.org/officeDocument/2006/relationships/image" Target="../media/image17.svg"/><Relationship Id="rId10" Type="http://schemas.openxmlformats.org/officeDocument/2006/relationships/image" Target="../media/image12.png"/><Relationship Id="rId19" Type="http://schemas.openxmlformats.org/officeDocument/2006/relationships/image" Target="../media/image21.svg"/><Relationship Id="rId4" Type="http://schemas.openxmlformats.org/officeDocument/2006/relationships/image" Target="../media/image6.png"/><Relationship Id="rId9" Type="http://schemas.openxmlformats.org/officeDocument/2006/relationships/image" Target="../media/image11.svg"/><Relationship Id="rId1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svg"/><Relationship Id="rId18" Type="http://schemas.openxmlformats.org/officeDocument/2006/relationships/image" Target="../media/image20.png"/><Relationship Id="rId3" Type="http://schemas.openxmlformats.org/officeDocument/2006/relationships/image" Target="../media/image5.svg"/><Relationship Id="rId21" Type="http://schemas.openxmlformats.org/officeDocument/2006/relationships/image" Target="../media/image23.svg"/><Relationship Id="rId7" Type="http://schemas.openxmlformats.org/officeDocument/2006/relationships/image" Target="../media/image9.svg"/><Relationship Id="rId12" Type="http://schemas.openxmlformats.org/officeDocument/2006/relationships/image" Target="../media/image14.png"/><Relationship Id="rId17" Type="http://schemas.openxmlformats.org/officeDocument/2006/relationships/image" Target="../media/image19.sv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svg"/><Relationship Id="rId5" Type="http://schemas.openxmlformats.org/officeDocument/2006/relationships/image" Target="../media/image7.svg"/><Relationship Id="rId15" Type="http://schemas.openxmlformats.org/officeDocument/2006/relationships/image" Target="../media/image17.svg"/><Relationship Id="rId10" Type="http://schemas.openxmlformats.org/officeDocument/2006/relationships/image" Target="../media/image12.png"/><Relationship Id="rId19" Type="http://schemas.openxmlformats.org/officeDocument/2006/relationships/image" Target="../media/image21.svg"/><Relationship Id="rId4" Type="http://schemas.openxmlformats.org/officeDocument/2006/relationships/image" Target="../media/image6.png"/><Relationship Id="rId9" Type="http://schemas.openxmlformats.org/officeDocument/2006/relationships/image" Target="../media/image11.svg"/><Relationship Id="rId1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svg"/><Relationship Id="rId18" Type="http://schemas.openxmlformats.org/officeDocument/2006/relationships/image" Target="../media/image20.png"/><Relationship Id="rId3" Type="http://schemas.openxmlformats.org/officeDocument/2006/relationships/image" Target="../media/image5.svg"/><Relationship Id="rId21" Type="http://schemas.openxmlformats.org/officeDocument/2006/relationships/image" Target="../media/image25.svg"/><Relationship Id="rId7" Type="http://schemas.openxmlformats.org/officeDocument/2006/relationships/image" Target="../media/image9.svg"/><Relationship Id="rId12" Type="http://schemas.openxmlformats.org/officeDocument/2006/relationships/image" Target="../media/image14.png"/><Relationship Id="rId17" Type="http://schemas.openxmlformats.org/officeDocument/2006/relationships/image" Target="../media/image19.sv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svg"/><Relationship Id="rId5" Type="http://schemas.openxmlformats.org/officeDocument/2006/relationships/image" Target="../media/image7.svg"/><Relationship Id="rId15" Type="http://schemas.openxmlformats.org/officeDocument/2006/relationships/image" Target="../media/image17.svg"/><Relationship Id="rId23" Type="http://schemas.openxmlformats.org/officeDocument/2006/relationships/image" Target="../media/image23.svg"/><Relationship Id="rId10" Type="http://schemas.openxmlformats.org/officeDocument/2006/relationships/image" Target="../media/image12.png"/><Relationship Id="rId19" Type="http://schemas.openxmlformats.org/officeDocument/2006/relationships/image" Target="../media/image21.svg"/><Relationship Id="rId4" Type="http://schemas.openxmlformats.org/officeDocument/2006/relationships/image" Target="../media/image6.png"/><Relationship Id="rId9" Type="http://schemas.openxmlformats.org/officeDocument/2006/relationships/image" Target="../media/image11.svg"/><Relationship Id="rId14" Type="http://schemas.openxmlformats.org/officeDocument/2006/relationships/image" Target="../media/image16.png"/><Relationship Id="rId22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svg"/><Relationship Id="rId18" Type="http://schemas.openxmlformats.org/officeDocument/2006/relationships/image" Target="../media/image20.png"/><Relationship Id="rId3" Type="http://schemas.openxmlformats.org/officeDocument/2006/relationships/image" Target="../media/image5.svg"/><Relationship Id="rId21" Type="http://schemas.openxmlformats.org/officeDocument/2006/relationships/image" Target="../media/image25.svg"/><Relationship Id="rId7" Type="http://schemas.openxmlformats.org/officeDocument/2006/relationships/image" Target="../media/image9.svg"/><Relationship Id="rId12" Type="http://schemas.openxmlformats.org/officeDocument/2006/relationships/image" Target="../media/image14.png"/><Relationship Id="rId17" Type="http://schemas.openxmlformats.org/officeDocument/2006/relationships/image" Target="../media/image19.sv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svg"/><Relationship Id="rId5" Type="http://schemas.openxmlformats.org/officeDocument/2006/relationships/image" Target="../media/image7.svg"/><Relationship Id="rId15" Type="http://schemas.openxmlformats.org/officeDocument/2006/relationships/image" Target="../media/image17.svg"/><Relationship Id="rId23" Type="http://schemas.openxmlformats.org/officeDocument/2006/relationships/image" Target="../media/image23.svg"/><Relationship Id="rId10" Type="http://schemas.openxmlformats.org/officeDocument/2006/relationships/image" Target="../media/image12.png"/><Relationship Id="rId19" Type="http://schemas.openxmlformats.org/officeDocument/2006/relationships/image" Target="../media/image21.svg"/><Relationship Id="rId4" Type="http://schemas.openxmlformats.org/officeDocument/2006/relationships/image" Target="../media/image6.png"/><Relationship Id="rId9" Type="http://schemas.openxmlformats.org/officeDocument/2006/relationships/image" Target="../media/image11.svg"/><Relationship Id="rId14" Type="http://schemas.openxmlformats.org/officeDocument/2006/relationships/image" Target="../media/image16.png"/><Relationship Id="rId22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D8E83638-BC11-BE40-911A-C8D87D5C6AB6}"/>
              </a:ext>
            </a:extLst>
          </p:cNvPr>
          <p:cNvSpPr txBox="1"/>
          <p:nvPr/>
        </p:nvSpPr>
        <p:spPr>
          <a:xfrm>
            <a:off x="1613043" y="4871536"/>
            <a:ext cx="10578957" cy="113877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de-DE" sz="3200">
                <a:latin typeface="Frutiger LT Std 55 Roman"/>
              </a:rPr>
              <a:t>Home Workout - Tischtennisspezifisches Athletiktraining </a:t>
            </a:r>
          </a:p>
          <a:p>
            <a:r>
              <a:rPr lang="de-DE">
                <a:latin typeface="Frutiger LT Std 55 Roman"/>
              </a:rPr>
              <a:t>Daniel Ringleb (Referent Bildung &amp; Forschung)</a:t>
            </a:r>
            <a:endParaRPr lang="de-DE"/>
          </a:p>
          <a:p>
            <a:r>
              <a:rPr lang="de-DE">
                <a:latin typeface="Frutiger LT Std 55 Roman"/>
              </a:rPr>
              <a:t>Montag, 1. Februar – 18:00 - 19:00 Uhr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FFED61D6-6F5F-114F-8D35-6D43A296D9D8}"/>
              </a:ext>
            </a:extLst>
          </p:cNvPr>
          <p:cNvSpPr txBox="1"/>
          <p:nvPr/>
        </p:nvSpPr>
        <p:spPr>
          <a:xfrm>
            <a:off x="1524000" y="3774154"/>
            <a:ext cx="9657708" cy="83099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de-DE" sz="4800" b="1" dirty="0">
                <a:latin typeface="Frutiger LT Std 65"/>
              </a:rPr>
              <a:t>DTTA Web-Seminar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2C6862AF-97C9-E049-8EFD-222CBFD446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879" y="317336"/>
            <a:ext cx="1212017" cy="712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6531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A2179F-B773-4D38-8E69-C132B352B116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kern="120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Athletik</a:t>
            </a:r>
            <a:r>
              <a:rPr lang="en-US" sz="3600" b="1" kern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3600" b="1" kern="120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Schnelligkeit</a:t>
            </a:r>
            <a:endParaRPr lang="en-US" sz="3600" b="1" kern="120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EAF48EB3-8081-8849-A931-BD733EB012A7}"/>
              </a:ext>
            </a:extLst>
          </p:cNvPr>
          <p:cNvSpPr txBox="1"/>
          <p:nvPr/>
        </p:nvSpPr>
        <p:spPr>
          <a:xfrm>
            <a:off x="5154289" y="511831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Grafik 6" descr="Marke 1 mit einfarbiger Füllung">
            <a:extLst>
              <a:ext uri="{FF2B5EF4-FFF2-40B4-BE49-F238E27FC236}">
                <a16:creationId xmlns:a16="http://schemas.microsoft.com/office/drawing/2014/main" id="{36706AEE-554B-406C-9F78-8F891D2D22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11863" y="2187216"/>
            <a:ext cx="3855016" cy="3855016"/>
          </a:xfrm>
          <a:prstGeom prst="rect">
            <a:avLst/>
          </a:prstGeom>
        </p:spPr>
      </p:pic>
      <p:pic>
        <p:nvPicPr>
          <p:cNvPr id="15" name="Grafik 14" descr="Abzeichen mit einfarbiger Füllung">
            <a:extLst>
              <a:ext uri="{FF2B5EF4-FFF2-40B4-BE49-F238E27FC236}">
                <a16:creationId xmlns:a16="http://schemas.microsoft.com/office/drawing/2014/main" id="{8595D626-D748-4191-95E2-D08595B13D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3691573" y="2171522"/>
            <a:ext cx="3855016" cy="3855016"/>
          </a:xfrm>
          <a:prstGeom prst="rect">
            <a:avLst/>
          </a:prstGeom>
        </p:spPr>
      </p:pic>
      <p:pic>
        <p:nvPicPr>
          <p:cNvPr id="16" name="Grafik 15" descr="Stoppuhr 50% mit einfarbiger Füllung">
            <a:extLst>
              <a:ext uri="{FF2B5EF4-FFF2-40B4-BE49-F238E27FC236}">
                <a16:creationId xmlns:a16="http://schemas.microsoft.com/office/drawing/2014/main" id="{AF3203A2-BCAF-431C-BB6C-B7A5332D95F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3711863" y="1921821"/>
            <a:ext cx="3855016" cy="3855016"/>
          </a:xfrm>
          <a:prstGeom prst="rect">
            <a:avLst/>
          </a:prstGeom>
        </p:spPr>
      </p:pic>
      <p:pic>
        <p:nvPicPr>
          <p:cNvPr id="18" name="Grafik 17" descr="Stoppuhr 75% mit einfarbiger Füllung">
            <a:extLst>
              <a:ext uri="{FF2B5EF4-FFF2-40B4-BE49-F238E27FC236}">
                <a16:creationId xmlns:a16="http://schemas.microsoft.com/office/drawing/2014/main" id="{08801C71-4C95-4054-A1C7-D10F6FCCDB1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3701718" y="1921821"/>
            <a:ext cx="3855016" cy="3855016"/>
          </a:xfrm>
          <a:prstGeom prst="rect">
            <a:avLst/>
          </a:prstGeom>
        </p:spPr>
      </p:pic>
      <p:pic>
        <p:nvPicPr>
          <p:cNvPr id="19" name="Grafik 18" descr="Stoppuhr 75% mit einfarbiger Füllung">
            <a:extLst>
              <a:ext uri="{FF2B5EF4-FFF2-40B4-BE49-F238E27FC236}">
                <a16:creationId xmlns:a16="http://schemas.microsoft.com/office/drawing/2014/main" id="{927C3C64-3629-48FA-9041-D979921E543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3701718" y="1921821"/>
            <a:ext cx="3855016" cy="3855016"/>
          </a:xfrm>
          <a:prstGeom prst="rect">
            <a:avLst/>
          </a:prstGeom>
        </p:spPr>
      </p:pic>
      <p:pic>
        <p:nvPicPr>
          <p:cNvPr id="20" name="Grafik 19" descr="Stoppuhr 25% mit einfarbiger Füllung">
            <a:extLst>
              <a:ext uri="{FF2B5EF4-FFF2-40B4-BE49-F238E27FC236}">
                <a16:creationId xmlns:a16="http://schemas.microsoft.com/office/drawing/2014/main" id="{F6750C78-1CA0-482C-A5EB-48980B66457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3722008" y="1921821"/>
            <a:ext cx="3855016" cy="3855016"/>
          </a:xfrm>
          <a:prstGeom prst="rect">
            <a:avLst/>
          </a:prstGeom>
        </p:spPr>
      </p:pic>
      <p:pic>
        <p:nvPicPr>
          <p:cNvPr id="21" name="Grafik 20" descr="Marke 3 mit einfarbiger Füllung">
            <a:extLst>
              <a:ext uri="{FF2B5EF4-FFF2-40B4-BE49-F238E27FC236}">
                <a16:creationId xmlns:a16="http://schemas.microsoft.com/office/drawing/2014/main" id="{9E688669-2EB0-48D0-8A97-5FDD181F014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/>
        </p:blipFill>
        <p:spPr>
          <a:xfrm>
            <a:off x="3701718" y="2202910"/>
            <a:ext cx="3855016" cy="3855016"/>
          </a:xfrm>
          <a:prstGeom prst="rect">
            <a:avLst/>
          </a:prstGeom>
        </p:spPr>
      </p:pic>
      <p:pic>
        <p:nvPicPr>
          <p:cNvPr id="22" name="Grafik 21" descr="Marke 4 mit einfarbiger Füllung">
            <a:extLst>
              <a:ext uri="{FF2B5EF4-FFF2-40B4-BE49-F238E27FC236}">
                <a16:creationId xmlns:a16="http://schemas.microsoft.com/office/drawing/2014/main" id="{2602F26B-0CBB-4CCC-A033-181490D0362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/>
        </p:blipFill>
        <p:spPr>
          <a:xfrm>
            <a:off x="3711863" y="2234298"/>
            <a:ext cx="3855016" cy="3855016"/>
          </a:xfrm>
          <a:prstGeom prst="rect">
            <a:avLst/>
          </a:prstGeom>
        </p:spPr>
      </p:pic>
      <p:pic>
        <p:nvPicPr>
          <p:cNvPr id="23" name="Grafik 22" descr="Marke 5 mit einfarbiger Füllung">
            <a:extLst>
              <a:ext uri="{FF2B5EF4-FFF2-40B4-BE49-F238E27FC236}">
                <a16:creationId xmlns:a16="http://schemas.microsoft.com/office/drawing/2014/main" id="{ABE034D2-87A6-4D47-B957-A710C2224593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/>
        </p:blipFill>
        <p:spPr>
          <a:xfrm>
            <a:off x="3722008" y="2171522"/>
            <a:ext cx="3855016" cy="3855016"/>
          </a:xfrm>
          <a:prstGeom prst="rect">
            <a:avLst/>
          </a:prstGeom>
        </p:spPr>
      </p:pic>
      <p:pic>
        <p:nvPicPr>
          <p:cNvPr id="27" name="Inhaltsplatzhalter 8" descr="Spatz mit einfarbiger Füllung">
            <a:extLst>
              <a:ext uri="{FF2B5EF4-FFF2-40B4-BE49-F238E27FC236}">
                <a16:creationId xmlns:a16="http://schemas.microsoft.com/office/drawing/2014/main" id="{FBAA936F-FA0D-4161-973E-AC6246B7FAA0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/>
        </p:blipFill>
        <p:spPr>
          <a:xfrm>
            <a:off x="8841197" y="1921821"/>
            <a:ext cx="3527980" cy="3527980"/>
          </a:xfrm>
          <a:prstGeom prst="rect">
            <a:avLst/>
          </a:prstGeom>
        </p:spPr>
      </p:pic>
      <p:sp>
        <p:nvSpPr>
          <p:cNvPr id="28" name="Pfeil: nach rechts 27">
            <a:extLst>
              <a:ext uri="{FF2B5EF4-FFF2-40B4-BE49-F238E27FC236}">
                <a16:creationId xmlns:a16="http://schemas.microsoft.com/office/drawing/2014/main" id="{E702F01A-87AF-444D-94E9-FF91D9ADCD65}"/>
              </a:ext>
            </a:extLst>
          </p:cNvPr>
          <p:cNvSpPr/>
          <p:nvPr/>
        </p:nvSpPr>
        <p:spPr>
          <a:xfrm>
            <a:off x="3696771" y="3575065"/>
            <a:ext cx="978408" cy="484632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Pfeil: nach rechts 24">
            <a:extLst>
              <a:ext uri="{FF2B5EF4-FFF2-40B4-BE49-F238E27FC236}">
                <a16:creationId xmlns:a16="http://schemas.microsoft.com/office/drawing/2014/main" id="{C642631A-6D86-4E77-95E4-15295F6C0960}"/>
              </a:ext>
            </a:extLst>
          </p:cNvPr>
          <p:cNvSpPr/>
          <p:nvPr/>
        </p:nvSpPr>
        <p:spPr>
          <a:xfrm>
            <a:off x="8591551" y="3429000"/>
            <a:ext cx="978408" cy="484632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9" name="Inhaltsplatzhalter 8" descr="Fuchs mit einfarbiger Füllung">
            <a:extLst>
              <a:ext uri="{FF2B5EF4-FFF2-40B4-BE49-F238E27FC236}">
                <a16:creationId xmlns:a16="http://schemas.microsoft.com/office/drawing/2014/main" id="{D404E85D-6846-4E75-8020-F10AB57833DE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0" y="1518840"/>
            <a:ext cx="4112589" cy="4112589"/>
          </a:xfrm>
          <a:prstGeom prst="rect">
            <a:avLst/>
          </a:prstGeom>
        </p:spPr>
      </p:pic>
      <p:sp>
        <p:nvSpPr>
          <p:cNvPr id="30" name="Textfeld 29">
            <a:extLst>
              <a:ext uri="{FF2B5EF4-FFF2-40B4-BE49-F238E27FC236}">
                <a16:creationId xmlns:a16="http://schemas.microsoft.com/office/drawing/2014/main" id="{04F6F282-CB98-4AB2-8554-FCDAF0D9084F}"/>
              </a:ext>
            </a:extLst>
          </p:cNvPr>
          <p:cNvSpPr txBox="1"/>
          <p:nvPr/>
        </p:nvSpPr>
        <p:spPr>
          <a:xfrm>
            <a:off x="10354336" y="5854046"/>
            <a:ext cx="17495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400"/>
              <a:t>4/10</a:t>
            </a:r>
          </a:p>
        </p:txBody>
      </p:sp>
      <p:pic>
        <p:nvPicPr>
          <p:cNvPr id="24" name="Inhaltsplatzhalter 8" descr="Fuchs mit einfarbiger Füllung">
            <a:extLst>
              <a:ext uri="{FF2B5EF4-FFF2-40B4-BE49-F238E27FC236}">
                <a16:creationId xmlns:a16="http://schemas.microsoft.com/office/drawing/2014/main" id="{D9C57C9A-C0C2-44D5-9F8B-D86C08D216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4479275" y="1706382"/>
            <a:ext cx="3994027" cy="3994027"/>
          </a:xfrm>
        </p:spPr>
      </p:pic>
    </p:spTree>
    <p:extLst>
      <p:ext uri="{BB962C8B-B14F-4D97-AF65-F5344CB8AC3E}">
        <p14:creationId xmlns:p14="http://schemas.microsoft.com/office/powerpoint/2010/main" val="2653992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"/>
                                            </p:cond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1"/>
                                            </p:cond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7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3"/>
                                            </p:cond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8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900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901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902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9030"/>
                            </p:stCondLst>
                            <p:childTnLst>
                              <p:par>
                                <p:cTn id="7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9040"/>
                            </p:stCondLst>
                            <p:childTnLst>
                              <p:par>
                                <p:cTn id="7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8" grpId="0" animBg="1"/>
      <p:bldP spid="2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A2179F-B773-4D38-8E69-C132B352B116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kern="120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Athletik</a:t>
            </a:r>
            <a:r>
              <a:rPr lang="en-US" sz="3600" b="1" kern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3600" b="1" kern="120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Schnelligkeit</a:t>
            </a:r>
            <a:endParaRPr lang="en-US" sz="3600" b="1" kern="120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EAF48EB3-8081-8849-A931-BD733EB012A7}"/>
              </a:ext>
            </a:extLst>
          </p:cNvPr>
          <p:cNvSpPr txBox="1"/>
          <p:nvPr/>
        </p:nvSpPr>
        <p:spPr>
          <a:xfrm>
            <a:off x="5154289" y="511831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Grafik 6" descr="Marke 1 mit einfarbiger Füllung">
            <a:extLst>
              <a:ext uri="{FF2B5EF4-FFF2-40B4-BE49-F238E27FC236}">
                <a16:creationId xmlns:a16="http://schemas.microsoft.com/office/drawing/2014/main" id="{36706AEE-554B-406C-9F78-8F891D2D22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11863" y="2187216"/>
            <a:ext cx="3855016" cy="3855016"/>
          </a:xfrm>
          <a:prstGeom prst="rect">
            <a:avLst/>
          </a:prstGeom>
        </p:spPr>
      </p:pic>
      <p:pic>
        <p:nvPicPr>
          <p:cNvPr id="15" name="Grafik 14" descr="Abzeichen mit einfarbiger Füllung">
            <a:extLst>
              <a:ext uri="{FF2B5EF4-FFF2-40B4-BE49-F238E27FC236}">
                <a16:creationId xmlns:a16="http://schemas.microsoft.com/office/drawing/2014/main" id="{8595D626-D748-4191-95E2-D08595B13D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3691573" y="2171522"/>
            <a:ext cx="3855016" cy="3855016"/>
          </a:xfrm>
          <a:prstGeom prst="rect">
            <a:avLst/>
          </a:prstGeom>
        </p:spPr>
      </p:pic>
      <p:pic>
        <p:nvPicPr>
          <p:cNvPr id="16" name="Grafik 15" descr="Stoppuhr 50% mit einfarbiger Füllung">
            <a:extLst>
              <a:ext uri="{FF2B5EF4-FFF2-40B4-BE49-F238E27FC236}">
                <a16:creationId xmlns:a16="http://schemas.microsoft.com/office/drawing/2014/main" id="{AF3203A2-BCAF-431C-BB6C-B7A5332D95F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3711863" y="1921821"/>
            <a:ext cx="3855016" cy="3855016"/>
          </a:xfrm>
          <a:prstGeom prst="rect">
            <a:avLst/>
          </a:prstGeom>
        </p:spPr>
      </p:pic>
      <p:pic>
        <p:nvPicPr>
          <p:cNvPr id="18" name="Grafik 17" descr="Stoppuhr 75% mit einfarbiger Füllung">
            <a:extLst>
              <a:ext uri="{FF2B5EF4-FFF2-40B4-BE49-F238E27FC236}">
                <a16:creationId xmlns:a16="http://schemas.microsoft.com/office/drawing/2014/main" id="{08801C71-4C95-4054-A1C7-D10F6FCCDB1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3701718" y="1921821"/>
            <a:ext cx="3855016" cy="3855016"/>
          </a:xfrm>
          <a:prstGeom prst="rect">
            <a:avLst/>
          </a:prstGeom>
        </p:spPr>
      </p:pic>
      <p:pic>
        <p:nvPicPr>
          <p:cNvPr id="19" name="Grafik 18" descr="Stoppuhr 75% mit einfarbiger Füllung">
            <a:extLst>
              <a:ext uri="{FF2B5EF4-FFF2-40B4-BE49-F238E27FC236}">
                <a16:creationId xmlns:a16="http://schemas.microsoft.com/office/drawing/2014/main" id="{927C3C64-3629-48FA-9041-D979921E543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3701718" y="1921821"/>
            <a:ext cx="3855016" cy="3855016"/>
          </a:xfrm>
          <a:prstGeom prst="rect">
            <a:avLst/>
          </a:prstGeom>
        </p:spPr>
      </p:pic>
      <p:pic>
        <p:nvPicPr>
          <p:cNvPr id="20" name="Grafik 19" descr="Stoppuhr 25% mit einfarbiger Füllung">
            <a:extLst>
              <a:ext uri="{FF2B5EF4-FFF2-40B4-BE49-F238E27FC236}">
                <a16:creationId xmlns:a16="http://schemas.microsoft.com/office/drawing/2014/main" id="{F6750C78-1CA0-482C-A5EB-48980B66457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3722008" y="1921821"/>
            <a:ext cx="3855016" cy="3855016"/>
          </a:xfrm>
          <a:prstGeom prst="rect">
            <a:avLst/>
          </a:prstGeom>
        </p:spPr>
      </p:pic>
      <p:pic>
        <p:nvPicPr>
          <p:cNvPr id="21" name="Grafik 20" descr="Marke 3 mit einfarbiger Füllung">
            <a:extLst>
              <a:ext uri="{FF2B5EF4-FFF2-40B4-BE49-F238E27FC236}">
                <a16:creationId xmlns:a16="http://schemas.microsoft.com/office/drawing/2014/main" id="{9E688669-2EB0-48D0-8A97-5FDD181F014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/>
        </p:blipFill>
        <p:spPr>
          <a:xfrm>
            <a:off x="3701718" y="2202910"/>
            <a:ext cx="3855016" cy="3855016"/>
          </a:xfrm>
          <a:prstGeom prst="rect">
            <a:avLst/>
          </a:prstGeom>
        </p:spPr>
      </p:pic>
      <p:pic>
        <p:nvPicPr>
          <p:cNvPr id="22" name="Grafik 21" descr="Marke 4 mit einfarbiger Füllung">
            <a:extLst>
              <a:ext uri="{FF2B5EF4-FFF2-40B4-BE49-F238E27FC236}">
                <a16:creationId xmlns:a16="http://schemas.microsoft.com/office/drawing/2014/main" id="{2602F26B-0CBB-4CCC-A033-181490D0362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/>
        </p:blipFill>
        <p:spPr>
          <a:xfrm>
            <a:off x="3711863" y="2234298"/>
            <a:ext cx="3855016" cy="3855016"/>
          </a:xfrm>
          <a:prstGeom prst="rect">
            <a:avLst/>
          </a:prstGeom>
        </p:spPr>
      </p:pic>
      <p:pic>
        <p:nvPicPr>
          <p:cNvPr id="23" name="Grafik 22" descr="Marke 5 mit einfarbiger Füllung">
            <a:extLst>
              <a:ext uri="{FF2B5EF4-FFF2-40B4-BE49-F238E27FC236}">
                <a16:creationId xmlns:a16="http://schemas.microsoft.com/office/drawing/2014/main" id="{ABE034D2-87A6-4D47-B957-A710C2224593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/>
        </p:blipFill>
        <p:spPr>
          <a:xfrm>
            <a:off x="3722008" y="2171522"/>
            <a:ext cx="3855016" cy="3855016"/>
          </a:xfrm>
          <a:prstGeom prst="rect">
            <a:avLst/>
          </a:prstGeom>
        </p:spPr>
      </p:pic>
      <p:pic>
        <p:nvPicPr>
          <p:cNvPr id="27" name="Inhaltsplatzhalter 8" descr="Spatz mit einfarbiger Füllung">
            <a:extLst>
              <a:ext uri="{FF2B5EF4-FFF2-40B4-BE49-F238E27FC236}">
                <a16:creationId xmlns:a16="http://schemas.microsoft.com/office/drawing/2014/main" id="{FBAA936F-FA0D-4161-973E-AC6246B7FAA0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/>
        </p:blipFill>
        <p:spPr>
          <a:xfrm>
            <a:off x="4675179" y="2053391"/>
            <a:ext cx="3527980" cy="3527980"/>
          </a:xfrm>
          <a:prstGeom prst="rect">
            <a:avLst/>
          </a:prstGeom>
        </p:spPr>
      </p:pic>
      <p:sp>
        <p:nvSpPr>
          <p:cNvPr id="28" name="Pfeil: nach rechts 27">
            <a:extLst>
              <a:ext uri="{FF2B5EF4-FFF2-40B4-BE49-F238E27FC236}">
                <a16:creationId xmlns:a16="http://schemas.microsoft.com/office/drawing/2014/main" id="{E702F01A-87AF-444D-94E9-FF91D9ADCD65}"/>
              </a:ext>
            </a:extLst>
          </p:cNvPr>
          <p:cNvSpPr/>
          <p:nvPr/>
        </p:nvSpPr>
        <p:spPr>
          <a:xfrm>
            <a:off x="3696771" y="3575065"/>
            <a:ext cx="978408" cy="484632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Pfeil: nach rechts 24">
            <a:extLst>
              <a:ext uri="{FF2B5EF4-FFF2-40B4-BE49-F238E27FC236}">
                <a16:creationId xmlns:a16="http://schemas.microsoft.com/office/drawing/2014/main" id="{C642631A-6D86-4E77-95E4-15295F6C0960}"/>
              </a:ext>
            </a:extLst>
          </p:cNvPr>
          <p:cNvSpPr/>
          <p:nvPr/>
        </p:nvSpPr>
        <p:spPr>
          <a:xfrm>
            <a:off x="7485711" y="3575065"/>
            <a:ext cx="978408" cy="484632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9" name="Inhaltsplatzhalter 8" descr="Fuchs mit einfarbiger Füllung">
            <a:extLst>
              <a:ext uri="{FF2B5EF4-FFF2-40B4-BE49-F238E27FC236}">
                <a16:creationId xmlns:a16="http://schemas.microsoft.com/office/drawing/2014/main" id="{D404E85D-6846-4E75-8020-F10AB57833DE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0" y="1518840"/>
            <a:ext cx="4112589" cy="4112589"/>
          </a:xfrm>
          <a:prstGeom prst="rect">
            <a:avLst/>
          </a:prstGeom>
        </p:spPr>
      </p:pic>
      <p:sp>
        <p:nvSpPr>
          <p:cNvPr id="24" name="Textfeld 23">
            <a:extLst>
              <a:ext uri="{FF2B5EF4-FFF2-40B4-BE49-F238E27FC236}">
                <a16:creationId xmlns:a16="http://schemas.microsoft.com/office/drawing/2014/main" id="{D4F9204B-FC44-4345-AFD6-BA07B1366BAC}"/>
              </a:ext>
            </a:extLst>
          </p:cNvPr>
          <p:cNvSpPr txBox="1"/>
          <p:nvPr/>
        </p:nvSpPr>
        <p:spPr>
          <a:xfrm>
            <a:off x="10354336" y="5854046"/>
            <a:ext cx="17495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400"/>
              <a:t>5/10</a:t>
            </a:r>
          </a:p>
        </p:txBody>
      </p:sp>
      <p:pic>
        <p:nvPicPr>
          <p:cNvPr id="30" name="Inhaltsplatzhalter 8" descr="Fuchs mit einfarbiger Füllung">
            <a:extLst>
              <a:ext uri="{FF2B5EF4-FFF2-40B4-BE49-F238E27FC236}">
                <a16:creationId xmlns:a16="http://schemas.microsoft.com/office/drawing/2014/main" id="{24CD60FD-E446-4730-B2BF-8F9277C465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8025699" y="1699204"/>
            <a:ext cx="3932225" cy="3932225"/>
          </a:xfrm>
        </p:spPr>
      </p:pic>
    </p:spTree>
    <p:extLst>
      <p:ext uri="{BB962C8B-B14F-4D97-AF65-F5344CB8AC3E}">
        <p14:creationId xmlns:p14="http://schemas.microsoft.com/office/powerpoint/2010/main" val="3780194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"/>
                                            </p:cond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1"/>
                                            </p:cond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7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3"/>
                                            </p:cond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8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900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901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902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9030"/>
                            </p:stCondLst>
                            <p:childTnLst>
                              <p:par>
                                <p:cTn id="7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9040"/>
                            </p:stCondLst>
                            <p:childTnLst>
                              <p:par>
                                <p:cTn id="7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8" grpId="0" animBg="1"/>
      <p:bldP spid="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A2179F-B773-4D38-8E69-C132B352B116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kern="120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Athletik</a:t>
            </a:r>
            <a:r>
              <a:rPr lang="en-US" sz="3600" b="1" kern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3600" b="1" kern="120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Schnelligkeit</a:t>
            </a:r>
            <a:endParaRPr lang="en-US" sz="3600" b="1" kern="120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8C3C4A9-8544-41AE-8C78-F86F1B52A0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EAF48EB3-8081-8849-A931-BD733EB012A7}"/>
              </a:ext>
            </a:extLst>
          </p:cNvPr>
          <p:cNvSpPr txBox="1"/>
          <p:nvPr/>
        </p:nvSpPr>
        <p:spPr>
          <a:xfrm>
            <a:off x="5154289" y="511831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Grafik 6" descr="Marke 1 mit einfarbiger Füllung">
            <a:extLst>
              <a:ext uri="{FF2B5EF4-FFF2-40B4-BE49-F238E27FC236}">
                <a16:creationId xmlns:a16="http://schemas.microsoft.com/office/drawing/2014/main" id="{36706AEE-554B-406C-9F78-8F891D2D22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11863" y="2187216"/>
            <a:ext cx="3855016" cy="3855016"/>
          </a:xfrm>
          <a:prstGeom prst="rect">
            <a:avLst/>
          </a:prstGeom>
        </p:spPr>
      </p:pic>
      <p:pic>
        <p:nvPicPr>
          <p:cNvPr id="15" name="Grafik 14" descr="Abzeichen mit einfarbiger Füllung">
            <a:extLst>
              <a:ext uri="{FF2B5EF4-FFF2-40B4-BE49-F238E27FC236}">
                <a16:creationId xmlns:a16="http://schemas.microsoft.com/office/drawing/2014/main" id="{8595D626-D748-4191-95E2-D08595B13D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3691573" y="2171522"/>
            <a:ext cx="3855016" cy="3855016"/>
          </a:xfrm>
          <a:prstGeom prst="rect">
            <a:avLst/>
          </a:prstGeom>
        </p:spPr>
      </p:pic>
      <p:pic>
        <p:nvPicPr>
          <p:cNvPr id="16" name="Grafik 15" descr="Stoppuhr 50% mit einfarbiger Füllung">
            <a:extLst>
              <a:ext uri="{FF2B5EF4-FFF2-40B4-BE49-F238E27FC236}">
                <a16:creationId xmlns:a16="http://schemas.microsoft.com/office/drawing/2014/main" id="{AF3203A2-BCAF-431C-BB6C-B7A5332D95F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3711863" y="1921821"/>
            <a:ext cx="3855016" cy="3855016"/>
          </a:xfrm>
          <a:prstGeom prst="rect">
            <a:avLst/>
          </a:prstGeom>
        </p:spPr>
      </p:pic>
      <p:pic>
        <p:nvPicPr>
          <p:cNvPr id="18" name="Grafik 17" descr="Stoppuhr 75% mit einfarbiger Füllung">
            <a:extLst>
              <a:ext uri="{FF2B5EF4-FFF2-40B4-BE49-F238E27FC236}">
                <a16:creationId xmlns:a16="http://schemas.microsoft.com/office/drawing/2014/main" id="{08801C71-4C95-4054-A1C7-D10F6FCCDB1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3701718" y="1921821"/>
            <a:ext cx="3855016" cy="3855016"/>
          </a:xfrm>
          <a:prstGeom prst="rect">
            <a:avLst/>
          </a:prstGeom>
        </p:spPr>
      </p:pic>
      <p:pic>
        <p:nvPicPr>
          <p:cNvPr id="19" name="Grafik 18" descr="Stoppuhr 75% mit einfarbiger Füllung">
            <a:extLst>
              <a:ext uri="{FF2B5EF4-FFF2-40B4-BE49-F238E27FC236}">
                <a16:creationId xmlns:a16="http://schemas.microsoft.com/office/drawing/2014/main" id="{927C3C64-3629-48FA-9041-D979921E543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3701718" y="1921821"/>
            <a:ext cx="3855016" cy="3855016"/>
          </a:xfrm>
          <a:prstGeom prst="rect">
            <a:avLst/>
          </a:prstGeom>
        </p:spPr>
      </p:pic>
      <p:pic>
        <p:nvPicPr>
          <p:cNvPr id="20" name="Grafik 19" descr="Stoppuhr 25% mit einfarbiger Füllung">
            <a:extLst>
              <a:ext uri="{FF2B5EF4-FFF2-40B4-BE49-F238E27FC236}">
                <a16:creationId xmlns:a16="http://schemas.microsoft.com/office/drawing/2014/main" id="{F6750C78-1CA0-482C-A5EB-48980B66457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3722008" y="1921821"/>
            <a:ext cx="3855016" cy="3855016"/>
          </a:xfrm>
          <a:prstGeom prst="rect">
            <a:avLst/>
          </a:prstGeom>
        </p:spPr>
      </p:pic>
      <p:pic>
        <p:nvPicPr>
          <p:cNvPr id="21" name="Grafik 20" descr="Marke 3 mit einfarbiger Füllung">
            <a:extLst>
              <a:ext uri="{FF2B5EF4-FFF2-40B4-BE49-F238E27FC236}">
                <a16:creationId xmlns:a16="http://schemas.microsoft.com/office/drawing/2014/main" id="{9E688669-2EB0-48D0-8A97-5FDD181F014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/>
        </p:blipFill>
        <p:spPr>
          <a:xfrm>
            <a:off x="3701718" y="2202910"/>
            <a:ext cx="3855016" cy="3855016"/>
          </a:xfrm>
          <a:prstGeom prst="rect">
            <a:avLst/>
          </a:prstGeom>
        </p:spPr>
      </p:pic>
      <p:pic>
        <p:nvPicPr>
          <p:cNvPr id="22" name="Grafik 21" descr="Marke 4 mit einfarbiger Füllung">
            <a:extLst>
              <a:ext uri="{FF2B5EF4-FFF2-40B4-BE49-F238E27FC236}">
                <a16:creationId xmlns:a16="http://schemas.microsoft.com/office/drawing/2014/main" id="{2602F26B-0CBB-4CCC-A033-181490D0362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/>
        </p:blipFill>
        <p:spPr>
          <a:xfrm>
            <a:off x="3711863" y="2234298"/>
            <a:ext cx="3855016" cy="3855016"/>
          </a:xfrm>
          <a:prstGeom prst="rect">
            <a:avLst/>
          </a:prstGeom>
        </p:spPr>
      </p:pic>
      <p:pic>
        <p:nvPicPr>
          <p:cNvPr id="23" name="Grafik 22" descr="Marke 5 mit einfarbiger Füllung">
            <a:extLst>
              <a:ext uri="{FF2B5EF4-FFF2-40B4-BE49-F238E27FC236}">
                <a16:creationId xmlns:a16="http://schemas.microsoft.com/office/drawing/2014/main" id="{ABE034D2-87A6-4D47-B957-A710C2224593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/>
        </p:blipFill>
        <p:spPr>
          <a:xfrm>
            <a:off x="3722008" y="2171522"/>
            <a:ext cx="3855016" cy="3855016"/>
          </a:xfrm>
          <a:prstGeom prst="rect">
            <a:avLst/>
          </a:prstGeom>
        </p:spPr>
      </p:pic>
      <p:pic>
        <p:nvPicPr>
          <p:cNvPr id="27" name="Inhaltsplatzhalter 8" descr="Spatz mit einfarbiger Füllung">
            <a:extLst>
              <a:ext uri="{FF2B5EF4-FFF2-40B4-BE49-F238E27FC236}">
                <a16:creationId xmlns:a16="http://schemas.microsoft.com/office/drawing/2014/main" id="{FBAA936F-FA0D-4161-973E-AC6246B7FAA0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/>
        </p:blipFill>
        <p:spPr>
          <a:xfrm>
            <a:off x="3885526" y="2373708"/>
            <a:ext cx="3527980" cy="3527980"/>
          </a:xfrm>
          <a:prstGeom prst="rect">
            <a:avLst/>
          </a:prstGeom>
        </p:spPr>
      </p:pic>
      <p:sp>
        <p:nvSpPr>
          <p:cNvPr id="24" name="Textfeld 23">
            <a:extLst>
              <a:ext uri="{FF2B5EF4-FFF2-40B4-BE49-F238E27FC236}">
                <a16:creationId xmlns:a16="http://schemas.microsoft.com/office/drawing/2014/main" id="{6C3DBCEB-3536-4E0E-9EB6-1AF430F9FF40}"/>
              </a:ext>
            </a:extLst>
          </p:cNvPr>
          <p:cNvSpPr txBox="1"/>
          <p:nvPr/>
        </p:nvSpPr>
        <p:spPr>
          <a:xfrm>
            <a:off x="10354336" y="5854046"/>
            <a:ext cx="17495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400"/>
              <a:t>6/10</a:t>
            </a:r>
          </a:p>
        </p:txBody>
      </p:sp>
    </p:spTree>
    <p:extLst>
      <p:ext uri="{BB962C8B-B14F-4D97-AF65-F5344CB8AC3E}">
        <p14:creationId xmlns:p14="http://schemas.microsoft.com/office/powerpoint/2010/main" val="3114249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"/>
                                            </p:cond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1"/>
                                            </p:cond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7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3"/>
                                            </p:cond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8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900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A2179F-B773-4D38-8E69-C132B352B116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kern="120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Athletik</a:t>
            </a:r>
            <a:r>
              <a:rPr lang="en-US" sz="3600" b="1" kern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3600" b="1" kern="120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Schnelligkeit</a:t>
            </a:r>
            <a:endParaRPr lang="en-US" sz="3600" b="1" kern="120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EAF48EB3-8081-8849-A931-BD733EB012A7}"/>
              </a:ext>
            </a:extLst>
          </p:cNvPr>
          <p:cNvSpPr txBox="1"/>
          <p:nvPr/>
        </p:nvSpPr>
        <p:spPr>
          <a:xfrm>
            <a:off x="5154289" y="511831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Grafik 6" descr="Marke 1 mit einfarbiger Füllung">
            <a:extLst>
              <a:ext uri="{FF2B5EF4-FFF2-40B4-BE49-F238E27FC236}">
                <a16:creationId xmlns:a16="http://schemas.microsoft.com/office/drawing/2014/main" id="{36706AEE-554B-406C-9F78-8F891D2D22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11863" y="2187216"/>
            <a:ext cx="3855016" cy="3855016"/>
          </a:xfrm>
          <a:prstGeom prst="rect">
            <a:avLst/>
          </a:prstGeom>
        </p:spPr>
      </p:pic>
      <p:pic>
        <p:nvPicPr>
          <p:cNvPr id="15" name="Grafik 14" descr="Abzeichen mit einfarbiger Füllung">
            <a:extLst>
              <a:ext uri="{FF2B5EF4-FFF2-40B4-BE49-F238E27FC236}">
                <a16:creationId xmlns:a16="http://schemas.microsoft.com/office/drawing/2014/main" id="{8595D626-D748-4191-95E2-D08595B13D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3691573" y="2171522"/>
            <a:ext cx="3855016" cy="3855016"/>
          </a:xfrm>
          <a:prstGeom prst="rect">
            <a:avLst/>
          </a:prstGeom>
        </p:spPr>
      </p:pic>
      <p:pic>
        <p:nvPicPr>
          <p:cNvPr id="16" name="Grafik 15" descr="Stoppuhr 50% mit einfarbiger Füllung">
            <a:extLst>
              <a:ext uri="{FF2B5EF4-FFF2-40B4-BE49-F238E27FC236}">
                <a16:creationId xmlns:a16="http://schemas.microsoft.com/office/drawing/2014/main" id="{AF3203A2-BCAF-431C-BB6C-B7A5332D95F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3711863" y="1921821"/>
            <a:ext cx="3855016" cy="3855016"/>
          </a:xfrm>
          <a:prstGeom prst="rect">
            <a:avLst/>
          </a:prstGeom>
        </p:spPr>
      </p:pic>
      <p:pic>
        <p:nvPicPr>
          <p:cNvPr id="18" name="Grafik 17" descr="Stoppuhr 75% mit einfarbiger Füllung">
            <a:extLst>
              <a:ext uri="{FF2B5EF4-FFF2-40B4-BE49-F238E27FC236}">
                <a16:creationId xmlns:a16="http://schemas.microsoft.com/office/drawing/2014/main" id="{08801C71-4C95-4054-A1C7-D10F6FCCDB1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3701718" y="1921821"/>
            <a:ext cx="3855016" cy="3855016"/>
          </a:xfrm>
          <a:prstGeom prst="rect">
            <a:avLst/>
          </a:prstGeom>
        </p:spPr>
      </p:pic>
      <p:pic>
        <p:nvPicPr>
          <p:cNvPr id="19" name="Grafik 18" descr="Stoppuhr 75% mit einfarbiger Füllung">
            <a:extLst>
              <a:ext uri="{FF2B5EF4-FFF2-40B4-BE49-F238E27FC236}">
                <a16:creationId xmlns:a16="http://schemas.microsoft.com/office/drawing/2014/main" id="{927C3C64-3629-48FA-9041-D979921E543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3701718" y="1921821"/>
            <a:ext cx="3855016" cy="3855016"/>
          </a:xfrm>
          <a:prstGeom prst="rect">
            <a:avLst/>
          </a:prstGeom>
        </p:spPr>
      </p:pic>
      <p:pic>
        <p:nvPicPr>
          <p:cNvPr id="20" name="Grafik 19" descr="Stoppuhr 25% mit einfarbiger Füllung">
            <a:extLst>
              <a:ext uri="{FF2B5EF4-FFF2-40B4-BE49-F238E27FC236}">
                <a16:creationId xmlns:a16="http://schemas.microsoft.com/office/drawing/2014/main" id="{F6750C78-1CA0-482C-A5EB-48980B66457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3722008" y="1921821"/>
            <a:ext cx="3855016" cy="3855016"/>
          </a:xfrm>
          <a:prstGeom prst="rect">
            <a:avLst/>
          </a:prstGeom>
        </p:spPr>
      </p:pic>
      <p:pic>
        <p:nvPicPr>
          <p:cNvPr id="21" name="Grafik 20" descr="Marke 3 mit einfarbiger Füllung">
            <a:extLst>
              <a:ext uri="{FF2B5EF4-FFF2-40B4-BE49-F238E27FC236}">
                <a16:creationId xmlns:a16="http://schemas.microsoft.com/office/drawing/2014/main" id="{9E688669-2EB0-48D0-8A97-5FDD181F014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/>
        </p:blipFill>
        <p:spPr>
          <a:xfrm>
            <a:off x="3701718" y="2202910"/>
            <a:ext cx="3855016" cy="3855016"/>
          </a:xfrm>
          <a:prstGeom prst="rect">
            <a:avLst/>
          </a:prstGeom>
        </p:spPr>
      </p:pic>
      <p:pic>
        <p:nvPicPr>
          <p:cNvPr id="22" name="Grafik 21" descr="Marke 4 mit einfarbiger Füllung">
            <a:extLst>
              <a:ext uri="{FF2B5EF4-FFF2-40B4-BE49-F238E27FC236}">
                <a16:creationId xmlns:a16="http://schemas.microsoft.com/office/drawing/2014/main" id="{2602F26B-0CBB-4CCC-A033-181490D0362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/>
        </p:blipFill>
        <p:spPr>
          <a:xfrm>
            <a:off x="3711863" y="2234298"/>
            <a:ext cx="3855016" cy="3855016"/>
          </a:xfrm>
          <a:prstGeom prst="rect">
            <a:avLst/>
          </a:prstGeom>
        </p:spPr>
      </p:pic>
      <p:pic>
        <p:nvPicPr>
          <p:cNvPr id="23" name="Grafik 22" descr="Marke 5 mit einfarbiger Füllung">
            <a:extLst>
              <a:ext uri="{FF2B5EF4-FFF2-40B4-BE49-F238E27FC236}">
                <a16:creationId xmlns:a16="http://schemas.microsoft.com/office/drawing/2014/main" id="{ABE034D2-87A6-4D47-B957-A710C2224593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/>
        </p:blipFill>
        <p:spPr>
          <a:xfrm>
            <a:off x="3722008" y="2171522"/>
            <a:ext cx="3855016" cy="3855016"/>
          </a:xfrm>
          <a:prstGeom prst="rect">
            <a:avLst/>
          </a:prstGeom>
        </p:spPr>
      </p:pic>
      <p:pic>
        <p:nvPicPr>
          <p:cNvPr id="27" name="Inhaltsplatzhalter 8" descr="Spatz mit einfarbiger Füllung">
            <a:extLst>
              <a:ext uri="{FF2B5EF4-FFF2-40B4-BE49-F238E27FC236}">
                <a16:creationId xmlns:a16="http://schemas.microsoft.com/office/drawing/2014/main" id="{FBAA936F-FA0D-4161-973E-AC6246B7FAA0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/>
        </p:blipFill>
        <p:spPr>
          <a:xfrm>
            <a:off x="4675179" y="2053391"/>
            <a:ext cx="3527980" cy="3527980"/>
          </a:xfrm>
          <a:prstGeom prst="rect">
            <a:avLst/>
          </a:prstGeom>
        </p:spPr>
      </p:pic>
      <p:sp>
        <p:nvSpPr>
          <p:cNvPr id="28" name="Pfeil: nach rechts 27">
            <a:extLst>
              <a:ext uri="{FF2B5EF4-FFF2-40B4-BE49-F238E27FC236}">
                <a16:creationId xmlns:a16="http://schemas.microsoft.com/office/drawing/2014/main" id="{E702F01A-87AF-444D-94E9-FF91D9ADCD65}"/>
              </a:ext>
            </a:extLst>
          </p:cNvPr>
          <p:cNvSpPr/>
          <p:nvPr/>
        </p:nvSpPr>
        <p:spPr>
          <a:xfrm>
            <a:off x="3696771" y="3575065"/>
            <a:ext cx="978408" cy="484632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Pfeil: nach rechts 24">
            <a:extLst>
              <a:ext uri="{FF2B5EF4-FFF2-40B4-BE49-F238E27FC236}">
                <a16:creationId xmlns:a16="http://schemas.microsoft.com/office/drawing/2014/main" id="{C642631A-6D86-4E77-95E4-15295F6C0960}"/>
              </a:ext>
            </a:extLst>
          </p:cNvPr>
          <p:cNvSpPr/>
          <p:nvPr/>
        </p:nvSpPr>
        <p:spPr>
          <a:xfrm>
            <a:off x="7485711" y="3575065"/>
            <a:ext cx="978408" cy="484632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4" name="Inhaltsplatzhalter 8" descr="Spatz mit einfarbiger Füllung">
            <a:extLst>
              <a:ext uri="{FF2B5EF4-FFF2-40B4-BE49-F238E27FC236}">
                <a16:creationId xmlns:a16="http://schemas.microsoft.com/office/drawing/2014/main" id="{0ED67EDD-F850-43BC-8108-2BF9AEE59D62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/>
        </p:blipFill>
        <p:spPr>
          <a:xfrm>
            <a:off x="229848" y="2108746"/>
            <a:ext cx="3527980" cy="3527980"/>
          </a:xfrm>
          <a:prstGeom prst="rect">
            <a:avLst/>
          </a:prstGeom>
        </p:spPr>
      </p:pic>
      <p:sp>
        <p:nvSpPr>
          <p:cNvPr id="30" name="Textfeld 29">
            <a:extLst>
              <a:ext uri="{FF2B5EF4-FFF2-40B4-BE49-F238E27FC236}">
                <a16:creationId xmlns:a16="http://schemas.microsoft.com/office/drawing/2014/main" id="{DDD019F8-B5CB-4560-84CD-9F8E5F5B8080}"/>
              </a:ext>
            </a:extLst>
          </p:cNvPr>
          <p:cNvSpPr txBox="1"/>
          <p:nvPr/>
        </p:nvSpPr>
        <p:spPr>
          <a:xfrm>
            <a:off x="10354336" y="5854046"/>
            <a:ext cx="17495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400"/>
              <a:t>7/10</a:t>
            </a:r>
          </a:p>
        </p:txBody>
      </p:sp>
      <p:pic>
        <p:nvPicPr>
          <p:cNvPr id="29" name="Inhaltsplatzhalter 8" descr="Fuchs mit einfarbiger Füllung">
            <a:extLst>
              <a:ext uri="{FF2B5EF4-FFF2-40B4-BE49-F238E27FC236}">
                <a16:creationId xmlns:a16="http://schemas.microsoft.com/office/drawing/2014/main" id="{86731FE4-886F-434D-A6C2-AFCFB68D1F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8056134" y="1748679"/>
            <a:ext cx="3912515" cy="3912515"/>
          </a:xfrm>
        </p:spPr>
      </p:pic>
    </p:spTree>
    <p:extLst>
      <p:ext uri="{BB962C8B-B14F-4D97-AF65-F5344CB8AC3E}">
        <p14:creationId xmlns:p14="http://schemas.microsoft.com/office/powerpoint/2010/main" val="2601030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"/>
                                            </p:cond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1"/>
                                            </p:cond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7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3"/>
                                            </p:cond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8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900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901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902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9030"/>
                            </p:stCondLst>
                            <p:childTnLst>
                              <p:par>
                                <p:cTn id="7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9040"/>
                            </p:stCondLst>
                            <p:childTnLst>
                              <p:par>
                                <p:cTn id="7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8" grpId="0" animBg="1"/>
      <p:bldP spid="2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A2179F-B773-4D38-8E69-C132B352B116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kern="120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Athletik</a:t>
            </a:r>
            <a:r>
              <a:rPr lang="en-US" sz="3600" b="1" kern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3600" b="1" kern="120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Schnelligkeit</a:t>
            </a:r>
            <a:endParaRPr lang="en-US" sz="3600" b="1" kern="120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EAF48EB3-8081-8849-A931-BD733EB012A7}"/>
              </a:ext>
            </a:extLst>
          </p:cNvPr>
          <p:cNvSpPr txBox="1"/>
          <p:nvPr/>
        </p:nvSpPr>
        <p:spPr>
          <a:xfrm>
            <a:off x="5154289" y="511831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Grafik 6" descr="Marke 1 mit einfarbiger Füllung">
            <a:extLst>
              <a:ext uri="{FF2B5EF4-FFF2-40B4-BE49-F238E27FC236}">
                <a16:creationId xmlns:a16="http://schemas.microsoft.com/office/drawing/2014/main" id="{36706AEE-554B-406C-9F78-8F891D2D22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11863" y="2187216"/>
            <a:ext cx="3855016" cy="3855016"/>
          </a:xfrm>
          <a:prstGeom prst="rect">
            <a:avLst/>
          </a:prstGeom>
        </p:spPr>
      </p:pic>
      <p:pic>
        <p:nvPicPr>
          <p:cNvPr id="15" name="Grafik 14" descr="Abzeichen mit einfarbiger Füllung">
            <a:extLst>
              <a:ext uri="{FF2B5EF4-FFF2-40B4-BE49-F238E27FC236}">
                <a16:creationId xmlns:a16="http://schemas.microsoft.com/office/drawing/2014/main" id="{8595D626-D748-4191-95E2-D08595B13D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3691573" y="2171522"/>
            <a:ext cx="3855016" cy="3855016"/>
          </a:xfrm>
          <a:prstGeom prst="rect">
            <a:avLst/>
          </a:prstGeom>
        </p:spPr>
      </p:pic>
      <p:pic>
        <p:nvPicPr>
          <p:cNvPr id="16" name="Grafik 15" descr="Stoppuhr 50% mit einfarbiger Füllung">
            <a:extLst>
              <a:ext uri="{FF2B5EF4-FFF2-40B4-BE49-F238E27FC236}">
                <a16:creationId xmlns:a16="http://schemas.microsoft.com/office/drawing/2014/main" id="{AF3203A2-BCAF-431C-BB6C-B7A5332D95F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3711863" y="1921821"/>
            <a:ext cx="3855016" cy="3855016"/>
          </a:xfrm>
          <a:prstGeom prst="rect">
            <a:avLst/>
          </a:prstGeom>
        </p:spPr>
      </p:pic>
      <p:pic>
        <p:nvPicPr>
          <p:cNvPr id="18" name="Grafik 17" descr="Stoppuhr 75% mit einfarbiger Füllung">
            <a:extLst>
              <a:ext uri="{FF2B5EF4-FFF2-40B4-BE49-F238E27FC236}">
                <a16:creationId xmlns:a16="http://schemas.microsoft.com/office/drawing/2014/main" id="{08801C71-4C95-4054-A1C7-D10F6FCCDB1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3701718" y="1921821"/>
            <a:ext cx="3855016" cy="3855016"/>
          </a:xfrm>
          <a:prstGeom prst="rect">
            <a:avLst/>
          </a:prstGeom>
        </p:spPr>
      </p:pic>
      <p:pic>
        <p:nvPicPr>
          <p:cNvPr id="19" name="Grafik 18" descr="Stoppuhr 75% mit einfarbiger Füllung">
            <a:extLst>
              <a:ext uri="{FF2B5EF4-FFF2-40B4-BE49-F238E27FC236}">
                <a16:creationId xmlns:a16="http://schemas.microsoft.com/office/drawing/2014/main" id="{927C3C64-3629-48FA-9041-D979921E543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3701718" y="1921821"/>
            <a:ext cx="3855016" cy="3855016"/>
          </a:xfrm>
          <a:prstGeom prst="rect">
            <a:avLst/>
          </a:prstGeom>
        </p:spPr>
      </p:pic>
      <p:pic>
        <p:nvPicPr>
          <p:cNvPr id="20" name="Grafik 19" descr="Stoppuhr 25% mit einfarbiger Füllung">
            <a:extLst>
              <a:ext uri="{FF2B5EF4-FFF2-40B4-BE49-F238E27FC236}">
                <a16:creationId xmlns:a16="http://schemas.microsoft.com/office/drawing/2014/main" id="{F6750C78-1CA0-482C-A5EB-48980B66457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3722008" y="1921821"/>
            <a:ext cx="3855016" cy="3855016"/>
          </a:xfrm>
          <a:prstGeom prst="rect">
            <a:avLst/>
          </a:prstGeom>
        </p:spPr>
      </p:pic>
      <p:pic>
        <p:nvPicPr>
          <p:cNvPr id="21" name="Grafik 20" descr="Marke 3 mit einfarbiger Füllung">
            <a:extLst>
              <a:ext uri="{FF2B5EF4-FFF2-40B4-BE49-F238E27FC236}">
                <a16:creationId xmlns:a16="http://schemas.microsoft.com/office/drawing/2014/main" id="{9E688669-2EB0-48D0-8A97-5FDD181F014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/>
        </p:blipFill>
        <p:spPr>
          <a:xfrm>
            <a:off x="3701718" y="2202910"/>
            <a:ext cx="3855016" cy="3855016"/>
          </a:xfrm>
          <a:prstGeom prst="rect">
            <a:avLst/>
          </a:prstGeom>
        </p:spPr>
      </p:pic>
      <p:pic>
        <p:nvPicPr>
          <p:cNvPr id="22" name="Grafik 21" descr="Marke 4 mit einfarbiger Füllung">
            <a:extLst>
              <a:ext uri="{FF2B5EF4-FFF2-40B4-BE49-F238E27FC236}">
                <a16:creationId xmlns:a16="http://schemas.microsoft.com/office/drawing/2014/main" id="{2602F26B-0CBB-4CCC-A033-181490D0362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/>
        </p:blipFill>
        <p:spPr>
          <a:xfrm>
            <a:off x="3711863" y="2234298"/>
            <a:ext cx="3855016" cy="3855016"/>
          </a:xfrm>
          <a:prstGeom prst="rect">
            <a:avLst/>
          </a:prstGeom>
        </p:spPr>
      </p:pic>
      <p:pic>
        <p:nvPicPr>
          <p:cNvPr id="23" name="Grafik 22" descr="Marke 5 mit einfarbiger Füllung">
            <a:extLst>
              <a:ext uri="{FF2B5EF4-FFF2-40B4-BE49-F238E27FC236}">
                <a16:creationId xmlns:a16="http://schemas.microsoft.com/office/drawing/2014/main" id="{ABE034D2-87A6-4D47-B957-A710C2224593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/>
        </p:blipFill>
        <p:spPr>
          <a:xfrm>
            <a:off x="3722008" y="2171522"/>
            <a:ext cx="3855016" cy="3855016"/>
          </a:xfrm>
          <a:prstGeom prst="rect">
            <a:avLst/>
          </a:prstGeom>
        </p:spPr>
      </p:pic>
      <p:sp>
        <p:nvSpPr>
          <p:cNvPr id="28" name="Pfeil: nach rechts 27">
            <a:extLst>
              <a:ext uri="{FF2B5EF4-FFF2-40B4-BE49-F238E27FC236}">
                <a16:creationId xmlns:a16="http://schemas.microsoft.com/office/drawing/2014/main" id="{E702F01A-87AF-444D-94E9-FF91D9ADCD65}"/>
              </a:ext>
            </a:extLst>
          </p:cNvPr>
          <p:cNvSpPr/>
          <p:nvPr/>
        </p:nvSpPr>
        <p:spPr>
          <a:xfrm>
            <a:off x="5266710" y="3777825"/>
            <a:ext cx="978408" cy="484632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7" name="Inhaltsplatzhalter 8" descr="Fuchs mit einfarbiger Füllung">
            <a:extLst>
              <a:ext uri="{FF2B5EF4-FFF2-40B4-BE49-F238E27FC236}">
                <a16:creationId xmlns:a16="http://schemas.microsoft.com/office/drawing/2014/main" id="{1A3B9226-CDCE-4C70-8571-E7FF80D17350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7307344" y="1913949"/>
            <a:ext cx="4112589" cy="4112589"/>
          </a:xfrm>
          <a:prstGeom prst="rect">
            <a:avLst/>
          </a:prstGeom>
        </p:spPr>
      </p:pic>
      <p:sp>
        <p:nvSpPr>
          <p:cNvPr id="24" name="Textfeld 23">
            <a:extLst>
              <a:ext uri="{FF2B5EF4-FFF2-40B4-BE49-F238E27FC236}">
                <a16:creationId xmlns:a16="http://schemas.microsoft.com/office/drawing/2014/main" id="{03C21ECF-C1E2-4955-90CD-29E15F43DDE3}"/>
              </a:ext>
            </a:extLst>
          </p:cNvPr>
          <p:cNvSpPr txBox="1"/>
          <p:nvPr/>
        </p:nvSpPr>
        <p:spPr>
          <a:xfrm>
            <a:off x="10354336" y="5854046"/>
            <a:ext cx="17495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400"/>
              <a:t>8/10</a:t>
            </a:r>
          </a:p>
        </p:txBody>
      </p:sp>
      <p:pic>
        <p:nvPicPr>
          <p:cNvPr id="25" name="Inhaltsplatzhalter 8" descr="Fuchs mit einfarbiger Füllung">
            <a:extLst>
              <a:ext uri="{FF2B5EF4-FFF2-40B4-BE49-F238E27FC236}">
                <a16:creationId xmlns:a16="http://schemas.microsoft.com/office/drawing/2014/main" id="{7AF6C182-3607-4A4F-A599-E8946AC9D8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88097" y="1909813"/>
            <a:ext cx="4112589" cy="4112589"/>
          </a:xfrm>
        </p:spPr>
      </p:pic>
    </p:spTree>
    <p:extLst>
      <p:ext uri="{BB962C8B-B14F-4D97-AF65-F5344CB8AC3E}">
        <p14:creationId xmlns:p14="http://schemas.microsoft.com/office/powerpoint/2010/main" val="2034552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"/>
                                            </p:cond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1"/>
                                            </p:cond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7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3"/>
                                            </p:cond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8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9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901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9020"/>
                            </p:stCondLst>
                            <p:childTnLst>
                              <p:par>
                                <p:cTn id="7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A2179F-B773-4D38-8E69-C132B352B116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kern="120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Athletik</a:t>
            </a:r>
            <a:r>
              <a:rPr lang="en-US" sz="3600" b="1" kern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3600" b="1" kern="120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Schnelligkeit</a:t>
            </a:r>
            <a:endParaRPr lang="en-US" sz="3600" b="1" kern="120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EAF48EB3-8081-8849-A931-BD733EB012A7}"/>
              </a:ext>
            </a:extLst>
          </p:cNvPr>
          <p:cNvSpPr txBox="1"/>
          <p:nvPr/>
        </p:nvSpPr>
        <p:spPr>
          <a:xfrm>
            <a:off x="5154289" y="511831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Grafik 6" descr="Marke 1 mit einfarbiger Füllung">
            <a:extLst>
              <a:ext uri="{FF2B5EF4-FFF2-40B4-BE49-F238E27FC236}">
                <a16:creationId xmlns:a16="http://schemas.microsoft.com/office/drawing/2014/main" id="{36706AEE-554B-406C-9F78-8F891D2D22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11863" y="2187216"/>
            <a:ext cx="3855016" cy="3855016"/>
          </a:xfrm>
          <a:prstGeom prst="rect">
            <a:avLst/>
          </a:prstGeom>
        </p:spPr>
      </p:pic>
      <p:pic>
        <p:nvPicPr>
          <p:cNvPr id="15" name="Grafik 14" descr="Abzeichen mit einfarbiger Füllung">
            <a:extLst>
              <a:ext uri="{FF2B5EF4-FFF2-40B4-BE49-F238E27FC236}">
                <a16:creationId xmlns:a16="http://schemas.microsoft.com/office/drawing/2014/main" id="{8595D626-D748-4191-95E2-D08595B13D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3691573" y="2171522"/>
            <a:ext cx="3855016" cy="3855016"/>
          </a:xfrm>
          <a:prstGeom prst="rect">
            <a:avLst/>
          </a:prstGeom>
        </p:spPr>
      </p:pic>
      <p:pic>
        <p:nvPicPr>
          <p:cNvPr id="16" name="Grafik 15" descr="Stoppuhr 50% mit einfarbiger Füllung">
            <a:extLst>
              <a:ext uri="{FF2B5EF4-FFF2-40B4-BE49-F238E27FC236}">
                <a16:creationId xmlns:a16="http://schemas.microsoft.com/office/drawing/2014/main" id="{AF3203A2-BCAF-431C-BB6C-B7A5332D95F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3711863" y="1921821"/>
            <a:ext cx="3855016" cy="3855016"/>
          </a:xfrm>
          <a:prstGeom prst="rect">
            <a:avLst/>
          </a:prstGeom>
        </p:spPr>
      </p:pic>
      <p:pic>
        <p:nvPicPr>
          <p:cNvPr id="18" name="Grafik 17" descr="Stoppuhr 75% mit einfarbiger Füllung">
            <a:extLst>
              <a:ext uri="{FF2B5EF4-FFF2-40B4-BE49-F238E27FC236}">
                <a16:creationId xmlns:a16="http://schemas.microsoft.com/office/drawing/2014/main" id="{08801C71-4C95-4054-A1C7-D10F6FCCDB1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3701718" y="1921821"/>
            <a:ext cx="3855016" cy="3855016"/>
          </a:xfrm>
          <a:prstGeom prst="rect">
            <a:avLst/>
          </a:prstGeom>
        </p:spPr>
      </p:pic>
      <p:pic>
        <p:nvPicPr>
          <p:cNvPr id="19" name="Grafik 18" descr="Stoppuhr 75% mit einfarbiger Füllung">
            <a:extLst>
              <a:ext uri="{FF2B5EF4-FFF2-40B4-BE49-F238E27FC236}">
                <a16:creationId xmlns:a16="http://schemas.microsoft.com/office/drawing/2014/main" id="{927C3C64-3629-48FA-9041-D979921E543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3701718" y="1921821"/>
            <a:ext cx="3855016" cy="3855016"/>
          </a:xfrm>
          <a:prstGeom prst="rect">
            <a:avLst/>
          </a:prstGeom>
        </p:spPr>
      </p:pic>
      <p:pic>
        <p:nvPicPr>
          <p:cNvPr id="20" name="Grafik 19" descr="Stoppuhr 25% mit einfarbiger Füllung">
            <a:extLst>
              <a:ext uri="{FF2B5EF4-FFF2-40B4-BE49-F238E27FC236}">
                <a16:creationId xmlns:a16="http://schemas.microsoft.com/office/drawing/2014/main" id="{F6750C78-1CA0-482C-A5EB-48980B66457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3722008" y="1921821"/>
            <a:ext cx="3855016" cy="3855016"/>
          </a:xfrm>
          <a:prstGeom prst="rect">
            <a:avLst/>
          </a:prstGeom>
        </p:spPr>
      </p:pic>
      <p:pic>
        <p:nvPicPr>
          <p:cNvPr id="21" name="Grafik 20" descr="Marke 3 mit einfarbiger Füllung">
            <a:extLst>
              <a:ext uri="{FF2B5EF4-FFF2-40B4-BE49-F238E27FC236}">
                <a16:creationId xmlns:a16="http://schemas.microsoft.com/office/drawing/2014/main" id="{9E688669-2EB0-48D0-8A97-5FDD181F014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/>
        </p:blipFill>
        <p:spPr>
          <a:xfrm>
            <a:off x="3701718" y="2202910"/>
            <a:ext cx="3855016" cy="3855016"/>
          </a:xfrm>
          <a:prstGeom prst="rect">
            <a:avLst/>
          </a:prstGeom>
        </p:spPr>
      </p:pic>
      <p:pic>
        <p:nvPicPr>
          <p:cNvPr id="22" name="Grafik 21" descr="Marke 4 mit einfarbiger Füllung">
            <a:extLst>
              <a:ext uri="{FF2B5EF4-FFF2-40B4-BE49-F238E27FC236}">
                <a16:creationId xmlns:a16="http://schemas.microsoft.com/office/drawing/2014/main" id="{2602F26B-0CBB-4CCC-A033-181490D0362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/>
        </p:blipFill>
        <p:spPr>
          <a:xfrm>
            <a:off x="3711863" y="2234298"/>
            <a:ext cx="3855016" cy="3855016"/>
          </a:xfrm>
          <a:prstGeom prst="rect">
            <a:avLst/>
          </a:prstGeom>
        </p:spPr>
      </p:pic>
      <p:pic>
        <p:nvPicPr>
          <p:cNvPr id="23" name="Grafik 22" descr="Marke 5 mit einfarbiger Füllung">
            <a:extLst>
              <a:ext uri="{FF2B5EF4-FFF2-40B4-BE49-F238E27FC236}">
                <a16:creationId xmlns:a16="http://schemas.microsoft.com/office/drawing/2014/main" id="{ABE034D2-87A6-4D47-B957-A710C2224593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/>
        </p:blipFill>
        <p:spPr>
          <a:xfrm>
            <a:off x="3722008" y="2171522"/>
            <a:ext cx="3855016" cy="3855016"/>
          </a:xfrm>
          <a:prstGeom prst="rect">
            <a:avLst/>
          </a:prstGeom>
        </p:spPr>
      </p:pic>
      <p:pic>
        <p:nvPicPr>
          <p:cNvPr id="27" name="Inhaltsplatzhalter 8" descr="Spatz mit einfarbiger Füllung">
            <a:extLst>
              <a:ext uri="{FF2B5EF4-FFF2-40B4-BE49-F238E27FC236}">
                <a16:creationId xmlns:a16="http://schemas.microsoft.com/office/drawing/2014/main" id="{FBAA936F-FA0D-4161-973E-AC6246B7FAA0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/>
        </p:blipFill>
        <p:spPr>
          <a:xfrm>
            <a:off x="8704084" y="1921821"/>
            <a:ext cx="3527980" cy="3527980"/>
          </a:xfrm>
          <a:prstGeom prst="rect">
            <a:avLst/>
          </a:prstGeom>
        </p:spPr>
      </p:pic>
      <p:sp>
        <p:nvSpPr>
          <p:cNvPr id="28" name="Pfeil: nach rechts 27">
            <a:extLst>
              <a:ext uri="{FF2B5EF4-FFF2-40B4-BE49-F238E27FC236}">
                <a16:creationId xmlns:a16="http://schemas.microsoft.com/office/drawing/2014/main" id="{E702F01A-87AF-444D-94E9-FF91D9ADCD65}"/>
              </a:ext>
            </a:extLst>
          </p:cNvPr>
          <p:cNvSpPr/>
          <p:nvPr/>
        </p:nvSpPr>
        <p:spPr>
          <a:xfrm>
            <a:off x="3696771" y="3575065"/>
            <a:ext cx="978408" cy="484632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Pfeil: nach rechts 24">
            <a:extLst>
              <a:ext uri="{FF2B5EF4-FFF2-40B4-BE49-F238E27FC236}">
                <a16:creationId xmlns:a16="http://schemas.microsoft.com/office/drawing/2014/main" id="{C642631A-6D86-4E77-95E4-15295F6C0960}"/>
              </a:ext>
            </a:extLst>
          </p:cNvPr>
          <p:cNvSpPr/>
          <p:nvPr/>
        </p:nvSpPr>
        <p:spPr>
          <a:xfrm>
            <a:off x="8332171" y="3575065"/>
            <a:ext cx="978408" cy="484632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4" name="Inhaltsplatzhalter 8" descr="Spatz mit einfarbiger Füllung">
            <a:extLst>
              <a:ext uri="{FF2B5EF4-FFF2-40B4-BE49-F238E27FC236}">
                <a16:creationId xmlns:a16="http://schemas.microsoft.com/office/drawing/2014/main" id="{0ED67EDD-F850-43BC-8108-2BF9AEE59D62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/>
        </p:blipFill>
        <p:spPr>
          <a:xfrm>
            <a:off x="229848" y="2108746"/>
            <a:ext cx="3527980" cy="3527980"/>
          </a:xfrm>
          <a:prstGeom prst="rect">
            <a:avLst/>
          </a:prstGeom>
        </p:spPr>
      </p:pic>
      <p:sp>
        <p:nvSpPr>
          <p:cNvPr id="29" name="Textfeld 28">
            <a:extLst>
              <a:ext uri="{FF2B5EF4-FFF2-40B4-BE49-F238E27FC236}">
                <a16:creationId xmlns:a16="http://schemas.microsoft.com/office/drawing/2014/main" id="{14584984-C3EA-4F89-A4D0-DB78A17DF409}"/>
              </a:ext>
            </a:extLst>
          </p:cNvPr>
          <p:cNvSpPr txBox="1"/>
          <p:nvPr/>
        </p:nvSpPr>
        <p:spPr>
          <a:xfrm>
            <a:off x="10354336" y="5854046"/>
            <a:ext cx="17495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400"/>
              <a:t>9/10</a:t>
            </a:r>
          </a:p>
        </p:txBody>
      </p:sp>
      <p:pic>
        <p:nvPicPr>
          <p:cNvPr id="30" name="Inhaltsplatzhalter 8" descr="Fuchs mit einfarbiger Füllung">
            <a:extLst>
              <a:ext uri="{FF2B5EF4-FFF2-40B4-BE49-F238E27FC236}">
                <a16:creationId xmlns:a16="http://schemas.microsoft.com/office/drawing/2014/main" id="{A691D510-48ED-4973-B6C3-2E1910E0FB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4313989" y="1863645"/>
            <a:ext cx="4018182" cy="4018182"/>
          </a:xfrm>
        </p:spPr>
      </p:pic>
    </p:spTree>
    <p:extLst>
      <p:ext uri="{BB962C8B-B14F-4D97-AF65-F5344CB8AC3E}">
        <p14:creationId xmlns:p14="http://schemas.microsoft.com/office/powerpoint/2010/main" val="1862581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"/>
                                            </p:cond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1"/>
                                            </p:cond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7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3"/>
                                            </p:cond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8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900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901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902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9030"/>
                            </p:stCondLst>
                            <p:childTnLst>
                              <p:par>
                                <p:cTn id="7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9040"/>
                            </p:stCondLst>
                            <p:childTnLst>
                              <p:par>
                                <p:cTn id="7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8" grpId="0" animBg="1"/>
      <p:bldP spid="2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A2179F-B773-4D38-8E69-C132B352B116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kern="120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Athletik</a:t>
            </a:r>
            <a:r>
              <a:rPr lang="en-US" sz="3600" b="1" kern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3600" b="1" kern="120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Schnelligkeit</a:t>
            </a:r>
            <a:endParaRPr lang="en-US" sz="3600" b="1" kern="120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203D454-10F8-4535-9F52-CDB2CBE8AD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EAF48EB3-8081-8849-A931-BD733EB012A7}"/>
              </a:ext>
            </a:extLst>
          </p:cNvPr>
          <p:cNvSpPr txBox="1"/>
          <p:nvPr/>
        </p:nvSpPr>
        <p:spPr>
          <a:xfrm>
            <a:off x="5154289" y="511831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Grafik 6" descr="Marke 1 mit einfarbiger Füllung">
            <a:extLst>
              <a:ext uri="{FF2B5EF4-FFF2-40B4-BE49-F238E27FC236}">
                <a16:creationId xmlns:a16="http://schemas.microsoft.com/office/drawing/2014/main" id="{36706AEE-554B-406C-9F78-8F891D2D22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11863" y="2187216"/>
            <a:ext cx="3855016" cy="3855016"/>
          </a:xfrm>
          <a:prstGeom prst="rect">
            <a:avLst/>
          </a:prstGeom>
        </p:spPr>
      </p:pic>
      <p:pic>
        <p:nvPicPr>
          <p:cNvPr id="15" name="Grafik 14" descr="Abzeichen mit einfarbiger Füllung">
            <a:extLst>
              <a:ext uri="{FF2B5EF4-FFF2-40B4-BE49-F238E27FC236}">
                <a16:creationId xmlns:a16="http://schemas.microsoft.com/office/drawing/2014/main" id="{8595D626-D748-4191-95E2-D08595B13D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3691573" y="2171522"/>
            <a:ext cx="3855016" cy="3855016"/>
          </a:xfrm>
          <a:prstGeom prst="rect">
            <a:avLst/>
          </a:prstGeom>
        </p:spPr>
      </p:pic>
      <p:pic>
        <p:nvPicPr>
          <p:cNvPr id="16" name="Grafik 15" descr="Stoppuhr 50% mit einfarbiger Füllung">
            <a:extLst>
              <a:ext uri="{FF2B5EF4-FFF2-40B4-BE49-F238E27FC236}">
                <a16:creationId xmlns:a16="http://schemas.microsoft.com/office/drawing/2014/main" id="{AF3203A2-BCAF-431C-BB6C-B7A5332D95F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3711863" y="1921821"/>
            <a:ext cx="3855016" cy="3855016"/>
          </a:xfrm>
          <a:prstGeom prst="rect">
            <a:avLst/>
          </a:prstGeom>
        </p:spPr>
      </p:pic>
      <p:pic>
        <p:nvPicPr>
          <p:cNvPr id="18" name="Grafik 17" descr="Stoppuhr 75% mit einfarbiger Füllung">
            <a:extLst>
              <a:ext uri="{FF2B5EF4-FFF2-40B4-BE49-F238E27FC236}">
                <a16:creationId xmlns:a16="http://schemas.microsoft.com/office/drawing/2014/main" id="{08801C71-4C95-4054-A1C7-D10F6FCCDB1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3701718" y="1921821"/>
            <a:ext cx="3855016" cy="3855016"/>
          </a:xfrm>
          <a:prstGeom prst="rect">
            <a:avLst/>
          </a:prstGeom>
        </p:spPr>
      </p:pic>
      <p:pic>
        <p:nvPicPr>
          <p:cNvPr id="19" name="Grafik 18" descr="Stoppuhr 75% mit einfarbiger Füllung">
            <a:extLst>
              <a:ext uri="{FF2B5EF4-FFF2-40B4-BE49-F238E27FC236}">
                <a16:creationId xmlns:a16="http://schemas.microsoft.com/office/drawing/2014/main" id="{927C3C64-3629-48FA-9041-D979921E543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3701718" y="1921821"/>
            <a:ext cx="3855016" cy="3855016"/>
          </a:xfrm>
          <a:prstGeom prst="rect">
            <a:avLst/>
          </a:prstGeom>
        </p:spPr>
      </p:pic>
      <p:pic>
        <p:nvPicPr>
          <p:cNvPr id="20" name="Grafik 19" descr="Stoppuhr 25% mit einfarbiger Füllung">
            <a:extLst>
              <a:ext uri="{FF2B5EF4-FFF2-40B4-BE49-F238E27FC236}">
                <a16:creationId xmlns:a16="http://schemas.microsoft.com/office/drawing/2014/main" id="{F6750C78-1CA0-482C-A5EB-48980B66457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3722008" y="1921821"/>
            <a:ext cx="3855016" cy="3855016"/>
          </a:xfrm>
          <a:prstGeom prst="rect">
            <a:avLst/>
          </a:prstGeom>
        </p:spPr>
      </p:pic>
      <p:pic>
        <p:nvPicPr>
          <p:cNvPr id="21" name="Grafik 20" descr="Marke 3 mit einfarbiger Füllung">
            <a:extLst>
              <a:ext uri="{FF2B5EF4-FFF2-40B4-BE49-F238E27FC236}">
                <a16:creationId xmlns:a16="http://schemas.microsoft.com/office/drawing/2014/main" id="{9E688669-2EB0-48D0-8A97-5FDD181F014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/>
        </p:blipFill>
        <p:spPr>
          <a:xfrm>
            <a:off x="3701718" y="2202910"/>
            <a:ext cx="3855016" cy="3855016"/>
          </a:xfrm>
          <a:prstGeom prst="rect">
            <a:avLst/>
          </a:prstGeom>
        </p:spPr>
      </p:pic>
      <p:pic>
        <p:nvPicPr>
          <p:cNvPr id="22" name="Grafik 21" descr="Marke 4 mit einfarbiger Füllung">
            <a:extLst>
              <a:ext uri="{FF2B5EF4-FFF2-40B4-BE49-F238E27FC236}">
                <a16:creationId xmlns:a16="http://schemas.microsoft.com/office/drawing/2014/main" id="{2602F26B-0CBB-4CCC-A033-181490D0362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/>
        </p:blipFill>
        <p:spPr>
          <a:xfrm>
            <a:off x="3711863" y="2234298"/>
            <a:ext cx="3855016" cy="3855016"/>
          </a:xfrm>
          <a:prstGeom prst="rect">
            <a:avLst/>
          </a:prstGeom>
        </p:spPr>
      </p:pic>
      <p:pic>
        <p:nvPicPr>
          <p:cNvPr id="23" name="Grafik 22" descr="Marke 5 mit einfarbiger Füllung">
            <a:extLst>
              <a:ext uri="{FF2B5EF4-FFF2-40B4-BE49-F238E27FC236}">
                <a16:creationId xmlns:a16="http://schemas.microsoft.com/office/drawing/2014/main" id="{ABE034D2-87A6-4D47-B957-A710C2224593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/>
        </p:blipFill>
        <p:spPr>
          <a:xfrm>
            <a:off x="3722008" y="2171522"/>
            <a:ext cx="3855016" cy="3855016"/>
          </a:xfrm>
          <a:prstGeom prst="rect">
            <a:avLst/>
          </a:prstGeom>
        </p:spPr>
      </p:pic>
      <p:pic>
        <p:nvPicPr>
          <p:cNvPr id="27" name="Inhaltsplatzhalter 8" descr="Spatz mit einfarbiger Füllung">
            <a:extLst>
              <a:ext uri="{FF2B5EF4-FFF2-40B4-BE49-F238E27FC236}">
                <a16:creationId xmlns:a16="http://schemas.microsoft.com/office/drawing/2014/main" id="{FBAA936F-FA0D-4161-973E-AC6246B7FAA0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/>
        </p:blipFill>
        <p:spPr>
          <a:xfrm>
            <a:off x="8704084" y="1921821"/>
            <a:ext cx="3527980" cy="3527980"/>
          </a:xfrm>
          <a:prstGeom prst="rect">
            <a:avLst/>
          </a:prstGeom>
        </p:spPr>
      </p:pic>
      <p:sp>
        <p:nvSpPr>
          <p:cNvPr id="28" name="Pfeil: nach rechts 27">
            <a:extLst>
              <a:ext uri="{FF2B5EF4-FFF2-40B4-BE49-F238E27FC236}">
                <a16:creationId xmlns:a16="http://schemas.microsoft.com/office/drawing/2014/main" id="{E702F01A-87AF-444D-94E9-FF91D9ADCD65}"/>
              </a:ext>
            </a:extLst>
          </p:cNvPr>
          <p:cNvSpPr/>
          <p:nvPr/>
        </p:nvSpPr>
        <p:spPr>
          <a:xfrm>
            <a:off x="3696771" y="3575065"/>
            <a:ext cx="978408" cy="484632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Pfeil: nach rechts 24">
            <a:extLst>
              <a:ext uri="{FF2B5EF4-FFF2-40B4-BE49-F238E27FC236}">
                <a16:creationId xmlns:a16="http://schemas.microsoft.com/office/drawing/2014/main" id="{C642631A-6D86-4E77-95E4-15295F6C0960}"/>
              </a:ext>
            </a:extLst>
          </p:cNvPr>
          <p:cNvSpPr/>
          <p:nvPr/>
        </p:nvSpPr>
        <p:spPr>
          <a:xfrm>
            <a:off x="8332171" y="3575065"/>
            <a:ext cx="978408" cy="484632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4" name="Inhaltsplatzhalter 8" descr="Spatz mit einfarbiger Füllung">
            <a:extLst>
              <a:ext uri="{FF2B5EF4-FFF2-40B4-BE49-F238E27FC236}">
                <a16:creationId xmlns:a16="http://schemas.microsoft.com/office/drawing/2014/main" id="{0ED67EDD-F850-43BC-8108-2BF9AEE59D62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/>
        </p:blipFill>
        <p:spPr>
          <a:xfrm>
            <a:off x="229848" y="2108746"/>
            <a:ext cx="3527980" cy="3527980"/>
          </a:xfrm>
          <a:prstGeom prst="rect">
            <a:avLst/>
          </a:prstGeom>
        </p:spPr>
      </p:pic>
      <p:pic>
        <p:nvPicPr>
          <p:cNvPr id="29" name="Inhaltsplatzhalter 8" descr="Spatz mit einfarbiger Füllung">
            <a:extLst>
              <a:ext uri="{FF2B5EF4-FFF2-40B4-BE49-F238E27FC236}">
                <a16:creationId xmlns:a16="http://schemas.microsoft.com/office/drawing/2014/main" id="{8FF517FE-7057-46F3-B4DB-344771E73499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/>
        </p:blipFill>
        <p:spPr>
          <a:xfrm>
            <a:off x="4556086" y="1959662"/>
            <a:ext cx="3527980" cy="3527980"/>
          </a:xfrm>
          <a:prstGeom prst="rect">
            <a:avLst/>
          </a:prstGeom>
        </p:spPr>
      </p:pic>
      <p:sp>
        <p:nvSpPr>
          <p:cNvPr id="30" name="Textfeld 29">
            <a:extLst>
              <a:ext uri="{FF2B5EF4-FFF2-40B4-BE49-F238E27FC236}">
                <a16:creationId xmlns:a16="http://schemas.microsoft.com/office/drawing/2014/main" id="{835E9371-1678-4033-8D10-6A43F03D6EB1}"/>
              </a:ext>
            </a:extLst>
          </p:cNvPr>
          <p:cNvSpPr txBox="1"/>
          <p:nvPr/>
        </p:nvSpPr>
        <p:spPr>
          <a:xfrm>
            <a:off x="10228082" y="5854046"/>
            <a:ext cx="18758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400"/>
              <a:t>10/10</a:t>
            </a:r>
          </a:p>
        </p:txBody>
      </p:sp>
    </p:spTree>
    <p:extLst>
      <p:ext uri="{BB962C8B-B14F-4D97-AF65-F5344CB8AC3E}">
        <p14:creationId xmlns:p14="http://schemas.microsoft.com/office/powerpoint/2010/main" val="4131378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"/>
                                            </p:cond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1"/>
                                            </p:cond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7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3"/>
                                            </p:cond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8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900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901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902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9030"/>
                            </p:stCondLst>
                            <p:childTnLst>
                              <p:par>
                                <p:cTn id="7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9040"/>
                            </p:stCondLst>
                            <p:childTnLst>
                              <p:par>
                                <p:cTn id="7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8" grpId="0" animBg="1"/>
      <p:bldP spid="2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A2179F-B773-4D38-8E69-C132B352B116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kern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Bring Sally Up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8FB5BD7-15E2-42A2-96F0-BCCBE52619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41880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A2179F-B773-4D38-8E69-C132B352B116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kern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Bring Sally Up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EAF48EB3-8081-8849-A931-BD733EB012A7}"/>
              </a:ext>
            </a:extLst>
          </p:cNvPr>
          <p:cNvSpPr txBox="1"/>
          <p:nvPr/>
        </p:nvSpPr>
        <p:spPr>
          <a:xfrm>
            <a:off x="5154289" y="511831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2E75BF81-8ACC-4D12-801E-1FB529B44330}"/>
              </a:ext>
            </a:extLst>
          </p:cNvPr>
          <p:cNvCxnSpPr/>
          <p:nvPr/>
        </p:nvCxnSpPr>
        <p:spPr>
          <a:xfrm>
            <a:off x="451896" y="2188997"/>
            <a:ext cx="10080000" cy="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Flussdiagramm: Verbinder 7">
            <a:extLst>
              <a:ext uri="{FF2B5EF4-FFF2-40B4-BE49-F238E27FC236}">
                <a16:creationId xmlns:a16="http://schemas.microsoft.com/office/drawing/2014/main" id="{239A29EC-E4B0-41AA-8521-C815C0849213}"/>
              </a:ext>
            </a:extLst>
          </p:cNvPr>
          <p:cNvSpPr/>
          <p:nvPr/>
        </p:nvSpPr>
        <p:spPr>
          <a:xfrm>
            <a:off x="451896" y="1960397"/>
            <a:ext cx="457200" cy="457200"/>
          </a:xfrm>
          <a:prstGeom prst="flowChartConnector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50"/>
              <a:t>30</a:t>
            </a:r>
          </a:p>
        </p:txBody>
      </p:sp>
      <p:sp>
        <p:nvSpPr>
          <p:cNvPr id="9" name="Flussdiagramm: Verbinder 8">
            <a:extLst>
              <a:ext uri="{FF2B5EF4-FFF2-40B4-BE49-F238E27FC236}">
                <a16:creationId xmlns:a16="http://schemas.microsoft.com/office/drawing/2014/main" id="{A1F3F8E3-5995-46C3-95B7-EB407518C02B}"/>
              </a:ext>
            </a:extLst>
          </p:cNvPr>
          <p:cNvSpPr/>
          <p:nvPr/>
        </p:nvSpPr>
        <p:spPr>
          <a:xfrm>
            <a:off x="775655" y="1960397"/>
            <a:ext cx="457200" cy="457200"/>
          </a:xfrm>
          <a:prstGeom prst="flowChartConnector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50"/>
              <a:t>29</a:t>
            </a:r>
          </a:p>
        </p:txBody>
      </p:sp>
      <p:sp>
        <p:nvSpPr>
          <p:cNvPr id="10" name="Flussdiagramm: Verbinder 9">
            <a:extLst>
              <a:ext uri="{FF2B5EF4-FFF2-40B4-BE49-F238E27FC236}">
                <a16:creationId xmlns:a16="http://schemas.microsoft.com/office/drawing/2014/main" id="{CBA8C858-C1F1-4CFD-8A7D-A5EF386597FD}"/>
              </a:ext>
            </a:extLst>
          </p:cNvPr>
          <p:cNvSpPr/>
          <p:nvPr/>
        </p:nvSpPr>
        <p:spPr>
          <a:xfrm>
            <a:off x="1099414" y="1960397"/>
            <a:ext cx="457200" cy="457200"/>
          </a:xfrm>
          <a:prstGeom prst="flowChartConnector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50"/>
              <a:t>28</a:t>
            </a:r>
          </a:p>
        </p:txBody>
      </p:sp>
      <p:sp>
        <p:nvSpPr>
          <p:cNvPr id="11" name="Flussdiagramm: Verbinder 10">
            <a:extLst>
              <a:ext uri="{FF2B5EF4-FFF2-40B4-BE49-F238E27FC236}">
                <a16:creationId xmlns:a16="http://schemas.microsoft.com/office/drawing/2014/main" id="{981CF91E-7D81-43B5-9EF1-AECD90C9A931}"/>
              </a:ext>
            </a:extLst>
          </p:cNvPr>
          <p:cNvSpPr/>
          <p:nvPr/>
        </p:nvSpPr>
        <p:spPr>
          <a:xfrm>
            <a:off x="1430528" y="1960397"/>
            <a:ext cx="457200" cy="457200"/>
          </a:xfrm>
          <a:prstGeom prst="flowChartConnector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50"/>
              <a:t>27</a:t>
            </a:r>
          </a:p>
        </p:txBody>
      </p:sp>
      <p:sp>
        <p:nvSpPr>
          <p:cNvPr id="12" name="Flussdiagramm: Verbinder 11">
            <a:extLst>
              <a:ext uri="{FF2B5EF4-FFF2-40B4-BE49-F238E27FC236}">
                <a16:creationId xmlns:a16="http://schemas.microsoft.com/office/drawing/2014/main" id="{78859C9C-16A2-493B-8AA2-70ABA4275D44}"/>
              </a:ext>
            </a:extLst>
          </p:cNvPr>
          <p:cNvSpPr/>
          <p:nvPr/>
        </p:nvSpPr>
        <p:spPr>
          <a:xfrm>
            <a:off x="1746932" y="1960397"/>
            <a:ext cx="457200" cy="457200"/>
          </a:xfrm>
          <a:prstGeom prst="flowChartConnector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50"/>
              <a:t>26</a:t>
            </a:r>
          </a:p>
        </p:txBody>
      </p:sp>
      <p:sp>
        <p:nvSpPr>
          <p:cNvPr id="14" name="Flussdiagramm: Verbinder 13">
            <a:extLst>
              <a:ext uri="{FF2B5EF4-FFF2-40B4-BE49-F238E27FC236}">
                <a16:creationId xmlns:a16="http://schemas.microsoft.com/office/drawing/2014/main" id="{BC7E7CB5-F992-4641-A187-3A583FF0889A}"/>
              </a:ext>
            </a:extLst>
          </p:cNvPr>
          <p:cNvSpPr/>
          <p:nvPr/>
        </p:nvSpPr>
        <p:spPr>
          <a:xfrm>
            <a:off x="2070691" y="1960397"/>
            <a:ext cx="457200" cy="457200"/>
          </a:xfrm>
          <a:prstGeom prst="flowChartConnector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50"/>
              <a:t>25</a:t>
            </a:r>
          </a:p>
        </p:txBody>
      </p:sp>
      <p:sp>
        <p:nvSpPr>
          <p:cNvPr id="15" name="Flussdiagramm: Verbinder 14">
            <a:extLst>
              <a:ext uri="{FF2B5EF4-FFF2-40B4-BE49-F238E27FC236}">
                <a16:creationId xmlns:a16="http://schemas.microsoft.com/office/drawing/2014/main" id="{15EFCFDA-B7F5-466A-9A39-12CC8B847982}"/>
              </a:ext>
            </a:extLst>
          </p:cNvPr>
          <p:cNvSpPr/>
          <p:nvPr/>
        </p:nvSpPr>
        <p:spPr>
          <a:xfrm>
            <a:off x="2396597" y="1960397"/>
            <a:ext cx="457200" cy="457200"/>
          </a:xfrm>
          <a:prstGeom prst="flowChartConnector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50"/>
              <a:t>24</a:t>
            </a:r>
          </a:p>
        </p:txBody>
      </p:sp>
      <p:sp>
        <p:nvSpPr>
          <p:cNvPr id="16" name="Flussdiagramm: Verbinder 15">
            <a:extLst>
              <a:ext uri="{FF2B5EF4-FFF2-40B4-BE49-F238E27FC236}">
                <a16:creationId xmlns:a16="http://schemas.microsoft.com/office/drawing/2014/main" id="{B55647A7-92D2-472B-A688-C4B1B6200001}"/>
              </a:ext>
            </a:extLst>
          </p:cNvPr>
          <p:cNvSpPr/>
          <p:nvPr/>
        </p:nvSpPr>
        <p:spPr>
          <a:xfrm>
            <a:off x="2719502" y="1960397"/>
            <a:ext cx="457200" cy="457200"/>
          </a:xfrm>
          <a:prstGeom prst="flowChartConnector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50"/>
              <a:t>23</a:t>
            </a:r>
          </a:p>
        </p:txBody>
      </p:sp>
      <p:sp>
        <p:nvSpPr>
          <p:cNvPr id="17" name="Flussdiagramm: Verbinder 16">
            <a:extLst>
              <a:ext uri="{FF2B5EF4-FFF2-40B4-BE49-F238E27FC236}">
                <a16:creationId xmlns:a16="http://schemas.microsoft.com/office/drawing/2014/main" id="{82EFEA1D-FFDD-4001-9CC8-C76D29FB9BC4}"/>
              </a:ext>
            </a:extLst>
          </p:cNvPr>
          <p:cNvSpPr/>
          <p:nvPr/>
        </p:nvSpPr>
        <p:spPr>
          <a:xfrm>
            <a:off x="3045408" y="1960397"/>
            <a:ext cx="457200" cy="457200"/>
          </a:xfrm>
          <a:prstGeom prst="flowChartConnecto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50"/>
              <a:t>22</a:t>
            </a:r>
          </a:p>
        </p:txBody>
      </p:sp>
      <p:sp>
        <p:nvSpPr>
          <p:cNvPr id="18" name="Flussdiagramm: Verbinder 17">
            <a:extLst>
              <a:ext uri="{FF2B5EF4-FFF2-40B4-BE49-F238E27FC236}">
                <a16:creationId xmlns:a16="http://schemas.microsoft.com/office/drawing/2014/main" id="{8B7DAE75-1598-491C-A227-C024907B2491}"/>
              </a:ext>
            </a:extLst>
          </p:cNvPr>
          <p:cNvSpPr/>
          <p:nvPr/>
        </p:nvSpPr>
        <p:spPr>
          <a:xfrm>
            <a:off x="3363510" y="1960397"/>
            <a:ext cx="457200" cy="457200"/>
          </a:xfrm>
          <a:prstGeom prst="flowChartConnector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50"/>
              <a:t>21</a:t>
            </a:r>
          </a:p>
        </p:txBody>
      </p:sp>
      <p:sp>
        <p:nvSpPr>
          <p:cNvPr id="19" name="Flussdiagramm: Verbinder 18">
            <a:extLst>
              <a:ext uri="{FF2B5EF4-FFF2-40B4-BE49-F238E27FC236}">
                <a16:creationId xmlns:a16="http://schemas.microsoft.com/office/drawing/2014/main" id="{6B60F339-76E2-4817-BFF4-B4AF19E367D8}"/>
              </a:ext>
            </a:extLst>
          </p:cNvPr>
          <p:cNvSpPr/>
          <p:nvPr/>
        </p:nvSpPr>
        <p:spPr>
          <a:xfrm>
            <a:off x="3690709" y="1960397"/>
            <a:ext cx="457200" cy="457200"/>
          </a:xfrm>
          <a:prstGeom prst="flowChartConnector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50"/>
              <a:t>20</a:t>
            </a:r>
          </a:p>
        </p:txBody>
      </p:sp>
      <p:sp>
        <p:nvSpPr>
          <p:cNvPr id="20" name="Flussdiagramm: Verbinder 19">
            <a:extLst>
              <a:ext uri="{FF2B5EF4-FFF2-40B4-BE49-F238E27FC236}">
                <a16:creationId xmlns:a16="http://schemas.microsoft.com/office/drawing/2014/main" id="{244F9470-C3D9-46B6-BE17-1EBD8B4032BA}"/>
              </a:ext>
            </a:extLst>
          </p:cNvPr>
          <p:cNvSpPr/>
          <p:nvPr/>
        </p:nvSpPr>
        <p:spPr>
          <a:xfrm>
            <a:off x="4007518" y="1960397"/>
            <a:ext cx="457200" cy="457200"/>
          </a:xfrm>
          <a:prstGeom prst="flowChartConnector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50"/>
              <a:t>19</a:t>
            </a:r>
          </a:p>
        </p:txBody>
      </p:sp>
      <p:sp>
        <p:nvSpPr>
          <p:cNvPr id="21" name="Flussdiagramm: Verbinder 20">
            <a:extLst>
              <a:ext uri="{FF2B5EF4-FFF2-40B4-BE49-F238E27FC236}">
                <a16:creationId xmlns:a16="http://schemas.microsoft.com/office/drawing/2014/main" id="{83BDDC28-662A-472A-AA0B-16EA3E0296A2}"/>
              </a:ext>
            </a:extLst>
          </p:cNvPr>
          <p:cNvSpPr/>
          <p:nvPr/>
        </p:nvSpPr>
        <p:spPr>
          <a:xfrm>
            <a:off x="4334717" y="1960397"/>
            <a:ext cx="457200" cy="457200"/>
          </a:xfrm>
          <a:prstGeom prst="flowChartConnector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50"/>
              <a:t>18</a:t>
            </a:r>
          </a:p>
        </p:txBody>
      </p:sp>
      <p:sp>
        <p:nvSpPr>
          <p:cNvPr id="22" name="Flussdiagramm: Verbinder 21">
            <a:extLst>
              <a:ext uri="{FF2B5EF4-FFF2-40B4-BE49-F238E27FC236}">
                <a16:creationId xmlns:a16="http://schemas.microsoft.com/office/drawing/2014/main" id="{07AF98D7-7350-436C-AE37-7767B35930A5}"/>
              </a:ext>
            </a:extLst>
          </p:cNvPr>
          <p:cNvSpPr/>
          <p:nvPr/>
        </p:nvSpPr>
        <p:spPr>
          <a:xfrm>
            <a:off x="4652819" y="1960397"/>
            <a:ext cx="457200" cy="457200"/>
          </a:xfrm>
          <a:prstGeom prst="flowChartConnecto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50"/>
              <a:t>17</a:t>
            </a:r>
          </a:p>
        </p:txBody>
      </p:sp>
      <p:sp>
        <p:nvSpPr>
          <p:cNvPr id="23" name="Flussdiagramm: Verbinder 22">
            <a:extLst>
              <a:ext uri="{FF2B5EF4-FFF2-40B4-BE49-F238E27FC236}">
                <a16:creationId xmlns:a16="http://schemas.microsoft.com/office/drawing/2014/main" id="{76C6D289-FC4F-40A1-89AF-00C2F16F7DB4}"/>
              </a:ext>
            </a:extLst>
          </p:cNvPr>
          <p:cNvSpPr/>
          <p:nvPr/>
        </p:nvSpPr>
        <p:spPr>
          <a:xfrm>
            <a:off x="4978725" y="1960397"/>
            <a:ext cx="457200" cy="457200"/>
          </a:xfrm>
          <a:prstGeom prst="flowChartConnector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50"/>
              <a:t>16</a:t>
            </a:r>
          </a:p>
        </p:txBody>
      </p:sp>
      <p:sp>
        <p:nvSpPr>
          <p:cNvPr id="24" name="Flussdiagramm: Verbinder 23">
            <a:extLst>
              <a:ext uri="{FF2B5EF4-FFF2-40B4-BE49-F238E27FC236}">
                <a16:creationId xmlns:a16="http://schemas.microsoft.com/office/drawing/2014/main" id="{EACFFD30-3F28-40A2-B399-9C006542CECF}"/>
              </a:ext>
            </a:extLst>
          </p:cNvPr>
          <p:cNvSpPr/>
          <p:nvPr/>
        </p:nvSpPr>
        <p:spPr>
          <a:xfrm>
            <a:off x="5302019" y="1960397"/>
            <a:ext cx="457200" cy="457200"/>
          </a:xfrm>
          <a:prstGeom prst="flowChartConnector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50"/>
              <a:t>15</a:t>
            </a:r>
          </a:p>
        </p:txBody>
      </p:sp>
      <p:sp>
        <p:nvSpPr>
          <p:cNvPr id="25" name="Flussdiagramm: Verbinder 24">
            <a:extLst>
              <a:ext uri="{FF2B5EF4-FFF2-40B4-BE49-F238E27FC236}">
                <a16:creationId xmlns:a16="http://schemas.microsoft.com/office/drawing/2014/main" id="{5055B324-57A6-40DA-B2B0-906A051D1D79}"/>
              </a:ext>
            </a:extLst>
          </p:cNvPr>
          <p:cNvSpPr/>
          <p:nvPr/>
        </p:nvSpPr>
        <p:spPr>
          <a:xfrm>
            <a:off x="5622733" y="1960397"/>
            <a:ext cx="457200" cy="457200"/>
          </a:xfrm>
          <a:prstGeom prst="flowChartConnector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50"/>
              <a:t>14</a:t>
            </a:r>
          </a:p>
        </p:txBody>
      </p:sp>
      <p:sp>
        <p:nvSpPr>
          <p:cNvPr id="26" name="Flussdiagramm: Verbinder 25">
            <a:extLst>
              <a:ext uri="{FF2B5EF4-FFF2-40B4-BE49-F238E27FC236}">
                <a16:creationId xmlns:a16="http://schemas.microsoft.com/office/drawing/2014/main" id="{362F2497-7579-4F1F-BFF6-F47ACCA06650}"/>
              </a:ext>
            </a:extLst>
          </p:cNvPr>
          <p:cNvSpPr/>
          <p:nvPr/>
        </p:nvSpPr>
        <p:spPr>
          <a:xfrm>
            <a:off x="5947116" y="1960397"/>
            <a:ext cx="457200" cy="457200"/>
          </a:xfrm>
          <a:prstGeom prst="flowChartConnector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50"/>
              <a:t>13</a:t>
            </a:r>
          </a:p>
        </p:txBody>
      </p:sp>
      <p:sp>
        <p:nvSpPr>
          <p:cNvPr id="27" name="Flussdiagramm: Verbinder 26">
            <a:extLst>
              <a:ext uri="{FF2B5EF4-FFF2-40B4-BE49-F238E27FC236}">
                <a16:creationId xmlns:a16="http://schemas.microsoft.com/office/drawing/2014/main" id="{9F345683-89B1-4E9F-A43E-BFBA3D29B8A9}"/>
              </a:ext>
            </a:extLst>
          </p:cNvPr>
          <p:cNvSpPr/>
          <p:nvPr/>
        </p:nvSpPr>
        <p:spPr>
          <a:xfrm>
            <a:off x="6266741" y="1960397"/>
            <a:ext cx="457200" cy="457200"/>
          </a:xfrm>
          <a:prstGeom prst="flowChartConnecto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50"/>
              <a:t>12</a:t>
            </a:r>
          </a:p>
        </p:txBody>
      </p:sp>
      <p:sp>
        <p:nvSpPr>
          <p:cNvPr id="28" name="Flussdiagramm: Verbinder 27">
            <a:extLst>
              <a:ext uri="{FF2B5EF4-FFF2-40B4-BE49-F238E27FC236}">
                <a16:creationId xmlns:a16="http://schemas.microsoft.com/office/drawing/2014/main" id="{01710116-FB33-46CE-AC32-385EF0AA0FD1}"/>
              </a:ext>
            </a:extLst>
          </p:cNvPr>
          <p:cNvSpPr/>
          <p:nvPr/>
        </p:nvSpPr>
        <p:spPr>
          <a:xfrm>
            <a:off x="6591124" y="1960397"/>
            <a:ext cx="457200" cy="457200"/>
          </a:xfrm>
          <a:prstGeom prst="flowChartConnector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50"/>
              <a:t>11</a:t>
            </a:r>
          </a:p>
        </p:txBody>
      </p:sp>
      <p:sp>
        <p:nvSpPr>
          <p:cNvPr id="29" name="Flussdiagramm: Verbinder 28">
            <a:extLst>
              <a:ext uri="{FF2B5EF4-FFF2-40B4-BE49-F238E27FC236}">
                <a16:creationId xmlns:a16="http://schemas.microsoft.com/office/drawing/2014/main" id="{3F26C04E-B15A-4081-925A-9EEBAB16ABBE}"/>
              </a:ext>
            </a:extLst>
          </p:cNvPr>
          <p:cNvSpPr/>
          <p:nvPr/>
        </p:nvSpPr>
        <p:spPr>
          <a:xfrm>
            <a:off x="6910749" y="1960397"/>
            <a:ext cx="457200" cy="457200"/>
          </a:xfrm>
          <a:prstGeom prst="flowChartConnector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50"/>
              <a:t>10</a:t>
            </a:r>
          </a:p>
        </p:txBody>
      </p:sp>
      <p:sp>
        <p:nvSpPr>
          <p:cNvPr id="30" name="Flussdiagramm: Verbinder 29">
            <a:extLst>
              <a:ext uri="{FF2B5EF4-FFF2-40B4-BE49-F238E27FC236}">
                <a16:creationId xmlns:a16="http://schemas.microsoft.com/office/drawing/2014/main" id="{788B7129-1150-4143-9424-4520C6726DBA}"/>
              </a:ext>
            </a:extLst>
          </p:cNvPr>
          <p:cNvSpPr/>
          <p:nvPr/>
        </p:nvSpPr>
        <p:spPr>
          <a:xfrm>
            <a:off x="7235132" y="1960397"/>
            <a:ext cx="457200" cy="457200"/>
          </a:xfrm>
          <a:prstGeom prst="flowChartConnector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50"/>
              <a:t>09</a:t>
            </a:r>
          </a:p>
        </p:txBody>
      </p:sp>
      <p:sp>
        <p:nvSpPr>
          <p:cNvPr id="31" name="Flussdiagramm: Verbinder 30">
            <a:extLst>
              <a:ext uri="{FF2B5EF4-FFF2-40B4-BE49-F238E27FC236}">
                <a16:creationId xmlns:a16="http://schemas.microsoft.com/office/drawing/2014/main" id="{92E6E00E-01F1-4974-BBA3-F7574DB8DEC5}"/>
              </a:ext>
            </a:extLst>
          </p:cNvPr>
          <p:cNvSpPr/>
          <p:nvPr/>
        </p:nvSpPr>
        <p:spPr>
          <a:xfrm>
            <a:off x="7554757" y="1960397"/>
            <a:ext cx="457200" cy="457200"/>
          </a:xfrm>
          <a:prstGeom prst="flowChartConnector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50"/>
              <a:t>08</a:t>
            </a:r>
          </a:p>
        </p:txBody>
      </p:sp>
      <p:sp>
        <p:nvSpPr>
          <p:cNvPr id="32" name="Flussdiagramm: Verbinder 31">
            <a:extLst>
              <a:ext uri="{FF2B5EF4-FFF2-40B4-BE49-F238E27FC236}">
                <a16:creationId xmlns:a16="http://schemas.microsoft.com/office/drawing/2014/main" id="{31A4249C-6E29-4806-93DF-240675020EF7}"/>
              </a:ext>
            </a:extLst>
          </p:cNvPr>
          <p:cNvSpPr/>
          <p:nvPr/>
        </p:nvSpPr>
        <p:spPr>
          <a:xfrm>
            <a:off x="7879140" y="1960397"/>
            <a:ext cx="457200" cy="457200"/>
          </a:xfrm>
          <a:prstGeom prst="flowChartConnector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50"/>
              <a:t>07</a:t>
            </a:r>
          </a:p>
        </p:txBody>
      </p:sp>
      <p:sp>
        <p:nvSpPr>
          <p:cNvPr id="33" name="Flussdiagramm: Verbinder 32">
            <a:extLst>
              <a:ext uri="{FF2B5EF4-FFF2-40B4-BE49-F238E27FC236}">
                <a16:creationId xmlns:a16="http://schemas.microsoft.com/office/drawing/2014/main" id="{9D05CBD6-F183-40E5-9838-406A02A22BF2}"/>
              </a:ext>
            </a:extLst>
          </p:cNvPr>
          <p:cNvSpPr/>
          <p:nvPr/>
        </p:nvSpPr>
        <p:spPr>
          <a:xfrm>
            <a:off x="8201057" y="1960397"/>
            <a:ext cx="457200" cy="457200"/>
          </a:xfrm>
          <a:prstGeom prst="flowChartConnector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50"/>
              <a:t>06</a:t>
            </a:r>
          </a:p>
        </p:txBody>
      </p:sp>
      <p:sp>
        <p:nvSpPr>
          <p:cNvPr id="34" name="Flussdiagramm: Verbinder 33">
            <a:extLst>
              <a:ext uri="{FF2B5EF4-FFF2-40B4-BE49-F238E27FC236}">
                <a16:creationId xmlns:a16="http://schemas.microsoft.com/office/drawing/2014/main" id="{D48347B4-DC6F-4B7A-8A9C-93879CD7C425}"/>
              </a:ext>
            </a:extLst>
          </p:cNvPr>
          <p:cNvSpPr/>
          <p:nvPr/>
        </p:nvSpPr>
        <p:spPr>
          <a:xfrm>
            <a:off x="8526042" y="1960397"/>
            <a:ext cx="457200" cy="457200"/>
          </a:xfrm>
          <a:prstGeom prst="flowChartConnector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50"/>
              <a:t>05</a:t>
            </a:r>
          </a:p>
        </p:txBody>
      </p:sp>
      <p:sp>
        <p:nvSpPr>
          <p:cNvPr id="35" name="Flussdiagramm: Verbinder 34">
            <a:extLst>
              <a:ext uri="{FF2B5EF4-FFF2-40B4-BE49-F238E27FC236}">
                <a16:creationId xmlns:a16="http://schemas.microsoft.com/office/drawing/2014/main" id="{B4DC7145-5F06-47C9-97A7-267457CFE71B}"/>
              </a:ext>
            </a:extLst>
          </p:cNvPr>
          <p:cNvSpPr/>
          <p:nvPr/>
        </p:nvSpPr>
        <p:spPr>
          <a:xfrm>
            <a:off x="8847357" y="1960397"/>
            <a:ext cx="457200" cy="457200"/>
          </a:xfrm>
          <a:prstGeom prst="flowChartConnector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50"/>
              <a:t>04</a:t>
            </a:r>
          </a:p>
        </p:txBody>
      </p:sp>
      <p:sp>
        <p:nvSpPr>
          <p:cNvPr id="36" name="Flussdiagramm: Verbinder 35">
            <a:extLst>
              <a:ext uri="{FF2B5EF4-FFF2-40B4-BE49-F238E27FC236}">
                <a16:creationId xmlns:a16="http://schemas.microsoft.com/office/drawing/2014/main" id="{4C9CE404-B838-4F7D-B6B3-454AA0036A2A}"/>
              </a:ext>
            </a:extLst>
          </p:cNvPr>
          <p:cNvSpPr/>
          <p:nvPr/>
        </p:nvSpPr>
        <p:spPr>
          <a:xfrm>
            <a:off x="9172342" y="1960397"/>
            <a:ext cx="457200" cy="457200"/>
          </a:xfrm>
          <a:prstGeom prst="flowChartConnector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50"/>
              <a:t>03</a:t>
            </a:r>
          </a:p>
        </p:txBody>
      </p:sp>
      <p:sp>
        <p:nvSpPr>
          <p:cNvPr id="37" name="Flussdiagramm: Verbinder 36">
            <a:extLst>
              <a:ext uri="{FF2B5EF4-FFF2-40B4-BE49-F238E27FC236}">
                <a16:creationId xmlns:a16="http://schemas.microsoft.com/office/drawing/2014/main" id="{4195B22B-38DF-456F-BB40-C3FB21F669DD}"/>
              </a:ext>
            </a:extLst>
          </p:cNvPr>
          <p:cNvSpPr/>
          <p:nvPr/>
        </p:nvSpPr>
        <p:spPr>
          <a:xfrm>
            <a:off x="9493766" y="1960397"/>
            <a:ext cx="457200" cy="457200"/>
          </a:xfrm>
          <a:prstGeom prst="flowChartConnector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50"/>
              <a:t>02</a:t>
            </a:r>
          </a:p>
        </p:txBody>
      </p:sp>
      <p:sp>
        <p:nvSpPr>
          <p:cNvPr id="38" name="Flussdiagramm: Verbinder 37">
            <a:extLst>
              <a:ext uri="{FF2B5EF4-FFF2-40B4-BE49-F238E27FC236}">
                <a16:creationId xmlns:a16="http://schemas.microsoft.com/office/drawing/2014/main" id="{65A495BB-FCCE-48B6-BB1B-6E60C5CE57AF}"/>
              </a:ext>
            </a:extLst>
          </p:cNvPr>
          <p:cNvSpPr/>
          <p:nvPr/>
        </p:nvSpPr>
        <p:spPr>
          <a:xfrm>
            <a:off x="9818642" y="1960397"/>
            <a:ext cx="457200" cy="457200"/>
          </a:xfrm>
          <a:prstGeom prst="flowChartConnecto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50"/>
              <a:t>01</a:t>
            </a:r>
          </a:p>
        </p:txBody>
      </p:sp>
      <p:sp>
        <p:nvSpPr>
          <p:cNvPr id="39" name="Pfeil: nach rechts 38">
            <a:extLst>
              <a:ext uri="{FF2B5EF4-FFF2-40B4-BE49-F238E27FC236}">
                <a16:creationId xmlns:a16="http://schemas.microsoft.com/office/drawing/2014/main" id="{6364A1CF-E6B7-48A9-A5C5-EB441A70F4B4}"/>
              </a:ext>
            </a:extLst>
          </p:cNvPr>
          <p:cNvSpPr/>
          <p:nvPr/>
        </p:nvSpPr>
        <p:spPr>
          <a:xfrm>
            <a:off x="10283813" y="2117599"/>
            <a:ext cx="346920" cy="142796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269C0F61-67EF-4650-922A-09A35CC97A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DE" sz="1800" u="sng" dirty="0">
              <a:solidFill>
                <a:srgbClr val="0563C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>
              <a:buNone/>
            </a:pPr>
            <a:endParaRPr lang="de-DE" sz="1800" u="sng" dirty="0">
              <a:solidFill>
                <a:srgbClr val="0563C1"/>
              </a:solidFill>
              <a:latin typeface="Arial" panose="020B0604020202020204" pitchFamily="34" charset="0"/>
              <a:ea typeface="Calibri" panose="020F0502020204030204" pitchFamily="34" charset="0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>
              <a:buNone/>
            </a:pPr>
            <a:endParaRPr lang="de-DE" sz="1800" u="sng" dirty="0">
              <a:solidFill>
                <a:srgbClr val="0563C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>
              <a:buNone/>
            </a:pPr>
            <a:endParaRPr lang="de-DE" sz="1800" u="sng" dirty="0">
              <a:solidFill>
                <a:srgbClr val="0563C1"/>
              </a:solidFill>
              <a:latin typeface="Arial" panose="020B0604020202020204" pitchFamily="34" charset="0"/>
              <a:ea typeface="Calibri" panose="020F0502020204030204" pitchFamily="34" charset="0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>
              <a:buNone/>
            </a:pPr>
            <a:endParaRPr lang="de-DE" sz="1800" u="sng" dirty="0">
              <a:solidFill>
                <a:srgbClr val="0563C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>
              <a:buNone/>
            </a:pPr>
            <a:endParaRPr lang="de-DE" sz="1800" u="sng" dirty="0">
              <a:solidFill>
                <a:srgbClr val="0563C1"/>
              </a:solidFill>
              <a:latin typeface="Arial" panose="020B0604020202020204" pitchFamily="34" charset="0"/>
              <a:ea typeface="Calibri" panose="020F0502020204030204" pitchFamily="34" charset="0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>
              <a:buNone/>
            </a:pPr>
            <a:r>
              <a:rPr lang="de-DE" sz="1800" dirty="0">
                <a:effectLst/>
                <a:latin typeface="Arial" panose="020B0604020202020204" pitchFamily="34" charset="0"/>
                <a:ea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Musik zum Einfügen:</a:t>
            </a:r>
          </a:p>
          <a:p>
            <a:pPr marL="0" indent="0">
              <a:buNone/>
            </a:pPr>
            <a:r>
              <a:rPr lang="de-DE" sz="1800" u="sng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https://www.youtube.com/watch?v=koMp3ei4xJw</a:t>
            </a:r>
            <a:endParaRPr lang="de-DE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59406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animMotion origin="layout" path="M 3.75E-6 -2.22222E-6 L 0.025 -2.22222E-6 " pathEditMode="relative" rAng="0" ptsTypes="AA">
                                      <p:cBhvr>
                                        <p:cTn id="6" dur="6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2000"/>
                            </p:stCondLst>
                            <p:childTnLst>
                              <p:par>
                                <p:cTn id="8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-2.22222E-6 L 0.02656 -2.22222E-6 " pathEditMode="relative" rAng="0" ptsTypes="AA">
                                      <p:cBhvr>
                                        <p:cTn id="9" dur="6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4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"/>
                                            </p:cond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8000"/>
                            </p:stCondLst>
                            <p:childTnLst>
                              <p:par>
                                <p:cTn id="11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2.22222E-6 L 0.02709 -2.22222E-6 " pathEditMode="relative" rAng="0" ptsTypes="AA">
                                      <p:cBhvr>
                                        <p:cTn id="12" dur="6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4000"/>
                            </p:stCondLst>
                            <p:childTnLst>
                              <p:par>
                                <p:cTn id="14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2.22222E-6 L 0.02605 -2.22222E-6 " pathEditMode="relative" rAng="0" ptsTypes="AA">
                                      <p:cBhvr>
                                        <p:cTn id="15" dur="6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2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"/>
                                            </p:cond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2.22222E-6 L 0.02695 -2.22222E-6 " pathEditMode="relative" rAng="0" ptsTypes="AA">
                                      <p:cBhvr>
                                        <p:cTn id="18" dur="6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1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6000"/>
                            </p:stCondLst>
                            <p:childTnLst>
                              <p:par>
                                <p:cTn id="20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2.22222E-6 L 0.02773 -2.22222E-6 " pathEditMode="relative" rAng="0" ptsTypes="AA">
                                      <p:cBhvr>
                                        <p:cTn id="21" dur="6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2000"/>
                            </p:stCondLst>
                            <p:childTnLst>
                              <p:par>
                                <p:cTn id="23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2.22222E-6 L 0.02735 -2.22222E-6 " pathEditMode="relative" rAng="0" ptsTypes="AA">
                                      <p:cBhvr>
                                        <p:cTn id="24" dur="6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7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8000"/>
                            </p:stCondLst>
                            <p:childTnLst>
                              <p:par>
                                <p:cTn id="26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2.22222E-6 L 0.02696 -2.22222E-6 " pathEditMode="relative" rAng="0" ptsTypes="AA">
                                      <p:cBhvr>
                                        <p:cTn id="27" dur="6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1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4000"/>
                            </p:stCondLst>
                            <p:childTnLst>
                              <p:par>
                                <p:cTn id="29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L 0.02656 -2.22222E-6 " pathEditMode="relative" rAng="0" ptsTypes="AA">
                                      <p:cBhvr>
                                        <p:cTn id="30" dur="1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8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6000"/>
                            </p:stCondLst>
                            <p:childTnLst>
                              <p:par>
                                <p:cTn id="32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22222E-6 L 0.02682 -2.22222E-6 " pathEditMode="relative" rAng="0" ptsTypes="AA">
                                      <p:cBhvr>
                                        <p:cTn id="33" dur="6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1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"/>
                                            </p:cond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2000"/>
                            </p:stCondLst>
                            <p:childTnLst>
                              <p:par>
                                <p:cTn id="35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2.22222E-6 L 0.02617 -2.22222E-6 " pathEditMode="relative" rAng="0" ptsTypes="AA">
                                      <p:cBhvr>
                                        <p:cTn id="36" dur="6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2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"/>
                                            </p:cond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8000"/>
                            </p:stCondLst>
                            <p:childTnLst>
                              <p:par>
                                <p:cTn id="38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2.22222E-6 L 0.02683 -2.22222E-6 " pathEditMode="relative" rAng="0" ptsTypes="AA">
                                      <p:cBhvr>
                                        <p:cTn id="39" dur="6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1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8"/>
                                            </p:cond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4000"/>
                            </p:stCondLst>
                            <p:childTnLst>
                              <p:par>
                                <p:cTn id="41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22222E-6 L 0.02656 -2.22222E-6 " pathEditMode="relative" rAng="0" ptsTypes="AA">
                                      <p:cBhvr>
                                        <p:cTn id="42" dur="6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8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1"/>
                                            </p:cond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90000"/>
                            </p:stCondLst>
                            <p:childTnLst>
                              <p:par>
                                <p:cTn id="44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22222E-6 L 0.02682 -2.22222E-6 " pathEditMode="relative" rAng="0" ptsTypes="AA">
                                      <p:cBhvr>
                                        <p:cTn id="45" dur="1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1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4"/>
                                            </p:cond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2000"/>
                            </p:stCondLst>
                            <p:childTnLst>
                              <p:par>
                                <p:cTn id="47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2.22222E-6 L 0.02773 -2.22222E-6 " pathEditMode="relative" rAng="0" ptsTypes="AA">
                                      <p:cBhvr>
                                        <p:cTn id="48" dur="6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7"/>
                                            </p:cond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8000"/>
                            </p:stCondLst>
                            <p:childTnLst>
                              <p:par>
                                <p:cTn id="50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2.22222E-6 L 0.02761 -2.22222E-6 " pathEditMode="relative" rAng="0" ptsTypes="AA">
                                      <p:cBhvr>
                                        <p:cTn id="51" dur="6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0"/>
                                            </p:cond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14000"/>
                            </p:stCondLst>
                            <p:childTnLst>
                              <p:par>
                                <p:cTn id="53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2.22222E-6 L 0.0267 -2.22222E-6 " pathEditMode="relative" rAng="0" ptsTypes="AA">
                                      <p:cBhvr>
                                        <p:cTn id="54" dur="6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8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3"/>
                                            </p:cond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20000"/>
                            </p:stCondLst>
                            <p:childTnLst>
                              <p:par>
                                <p:cTn id="56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22222E-6 L 0.02708 -2.22222E-6 " pathEditMode="relative" rAng="0" ptsTypes="AA">
                                      <p:cBhvr>
                                        <p:cTn id="57" dur="6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4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6"/>
                                            </p:cond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26000"/>
                            </p:stCondLst>
                            <p:childTnLst>
                              <p:par>
                                <p:cTn id="59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2.22222E-6 L 0.02656 0.00162 " pathEditMode="relative" rAng="0" ptsTypes="AA">
                                      <p:cBhvr>
                                        <p:cTn id="60" dur="1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8" y="6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9"/>
                                            </p:cond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38000"/>
                            </p:stCondLst>
                            <p:childTnLst>
                              <p:par>
                                <p:cTn id="62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2.22222E-6 L 0.0263 -2.22222E-6 " pathEditMode="relative" rAng="0" ptsTypes="AA">
                                      <p:cBhvr>
                                        <p:cTn id="63" dur="6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5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2"/>
                                            </p:cond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44000"/>
                            </p:stCondLst>
                            <p:childTnLst>
                              <p:par>
                                <p:cTn id="65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2.22222E-6 L 0.02605 -2.22222E-6 " pathEditMode="relative" rAng="0" ptsTypes="AA">
                                      <p:cBhvr>
                                        <p:cTn id="66" dur="6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2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5"/>
                                            </p:cond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00"/>
                            </p:stCondLst>
                            <p:childTnLst>
                              <p:par>
                                <p:cTn id="68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2.22222E-6 L 0.02799 -2.22222E-6 " pathEditMode="relative" rAng="0" ptsTypes="AA">
                                      <p:cBhvr>
                                        <p:cTn id="69" dur="6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3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8"/>
                                            </p:cond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6000"/>
                            </p:stCondLst>
                            <p:childTnLst>
                              <p:par>
                                <p:cTn id="71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22222E-6 L 0.02682 -2.22222E-6 " pathEditMode="relative" rAng="0" ptsTypes="AA">
                                      <p:cBhvr>
                                        <p:cTn id="72" dur="6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1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1"/>
                                            </p:cond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62000"/>
                            </p:stCondLst>
                            <p:childTnLst>
                              <p:par>
                                <p:cTn id="74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2.22222E-6 L 0.02761 -2.22222E-6 " pathEditMode="relative" rAng="0" ptsTypes="AA">
                                      <p:cBhvr>
                                        <p:cTn id="75" dur="6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4"/>
                                            </p:cond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68000"/>
                            </p:stCondLst>
                            <p:childTnLst>
                              <p:par>
                                <p:cTn id="77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2.22222E-6 L 0.02826 -2.22222E-6 " pathEditMode="relative" rAng="0" ptsTypes="AA">
                                      <p:cBhvr>
                                        <p:cTn id="78" dur="6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6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7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74000"/>
                            </p:stCondLst>
                            <p:childTnLst>
                              <p:par>
                                <p:cTn id="80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22222E-6 L 0.02786 -2.22222E-6 " pathEditMode="relative" rAng="0" ptsTypes="AA">
                                      <p:cBhvr>
                                        <p:cTn id="81" dur="6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3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0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80000"/>
                            </p:stCondLst>
                            <p:childTnLst>
                              <p:par>
                                <p:cTn id="83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2.22222E-6 L 0.02708 -2.22222E-6 " pathEditMode="relative" rAng="0" ptsTypes="AA">
                                      <p:cBhvr>
                                        <p:cTn id="84" dur="6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4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3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86000"/>
                            </p:stCondLst>
                            <p:childTnLst>
                              <p:par>
                                <p:cTn id="86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2.22222E-6 L 0.02656 -2.22222E-6 " pathEditMode="relative" rAng="0" ptsTypes="AA">
                                      <p:cBhvr>
                                        <p:cTn id="87" dur="6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8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6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92000"/>
                            </p:stCondLst>
                            <p:childTnLst>
                              <p:par>
                                <p:cTn id="89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2.22222E-6 L 0.02565 -2.22222E-6 " pathEditMode="relative" rAng="0" ptsTypes="AA">
                                      <p:cBhvr>
                                        <p:cTn id="90" dur="1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6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9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A2179F-B773-4D38-8E69-C132B352B116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kern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Progressive </a:t>
            </a:r>
            <a:r>
              <a:rPr lang="en-US" sz="3600" b="1" kern="120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Muskelentspannung</a:t>
            </a:r>
            <a:endParaRPr lang="en-US" sz="3600" b="1" kern="120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94FF00D-0C56-43F9-9622-6629FAC4F7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EAF48EB3-8081-8849-A931-BD733EB012A7}"/>
              </a:ext>
            </a:extLst>
          </p:cNvPr>
          <p:cNvSpPr txBox="1"/>
          <p:nvPr/>
        </p:nvSpPr>
        <p:spPr>
          <a:xfrm>
            <a:off x="5154289" y="511831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37533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A2179F-B773-4D38-8E69-C132B352B116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kern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Agenda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CFF131F-ADCC-4083-98C7-7EF862CC16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>
            <a:normAutofit/>
          </a:bodyPr>
          <a:lstStyle/>
          <a:p>
            <a:pPr marL="695325" lvl="1" indent="-514350">
              <a:lnSpc>
                <a:spcPct val="150000"/>
              </a:lnSpc>
              <a:buFont typeface="+mj-lt"/>
              <a:buAutoNum type="romanUcPeriod"/>
            </a:pPr>
            <a:r>
              <a:rPr lang="en-US" sz="2000" b="1">
                <a:latin typeface="Arial" panose="020B0604020202020204" pitchFamily="34" charset="0"/>
                <a:cs typeface="Arial" panose="020B0604020202020204" pitchFamily="34" charset="0"/>
              </a:rPr>
              <a:t>Movement Preparation</a:t>
            </a:r>
          </a:p>
          <a:p>
            <a:pPr marL="695325" lvl="1" indent="-514350">
              <a:lnSpc>
                <a:spcPct val="150000"/>
              </a:lnSpc>
              <a:buFont typeface="+mj-lt"/>
              <a:buAutoNum type="romanUcPeriod"/>
            </a:pPr>
            <a:r>
              <a:rPr lang="de-DE" sz="2000" b="1">
                <a:latin typeface="Arial" panose="020B0604020202020204" pitchFamily="34" charset="0"/>
                <a:cs typeface="Arial" panose="020B0604020202020204" pitchFamily="34" charset="0"/>
              </a:rPr>
              <a:t>Tabata</a:t>
            </a:r>
            <a:endParaRPr lang="en-US" sz="20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95325" lvl="1" indent="-514350">
              <a:lnSpc>
                <a:spcPct val="160000"/>
              </a:lnSpc>
              <a:buFont typeface="+mj-lt"/>
              <a:buAutoNum type="romanUcPeriod"/>
            </a:pPr>
            <a:r>
              <a:rPr lang="en-US" sz="2000" b="1" err="1">
                <a:latin typeface="Arial" panose="020B0604020202020204" pitchFamily="34" charset="0"/>
                <a:cs typeface="Arial" panose="020B0604020202020204" pitchFamily="34" charset="0"/>
              </a:rPr>
              <a:t>Athletik</a:t>
            </a:r>
            <a:r>
              <a:rPr lang="en-US" sz="2000" b="1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000" b="1" err="1">
                <a:latin typeface="Arial" panose="020B0604020202020204" pitchFamily="34" charset="0"/>
                <a:cs typeface="Arial" panose="020B0604020202020204" pitchFamily="34" charset="0"/>
              </a:rPr>
              <a:t>Schnelligkeit</a:t>
            </a:r>
            <a:endParaRPr lang="en-US" sz="20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95325" lvl="1" indent="-514350">
              <a:lnSpc>
                <a:spcPct val="160000"/>
              </a:lnSpc>
              <a:buFont typeface="+mj-lt"/>
              <a:buAutoNum type="romanUcPeriod"/>
            </a:pPr>
            <a:r>
              <a:rPr lang="en-US" sz="2000" b="1" err="1">
                <a:latin typeface="Arial" panose="020B0604020202020204" pitchFamily="34" charset="0"/>
                <a:cs typeface="Arial" panose="020B0604020202020204" pitchFamily="34" charset="0"/>
              </a:rPr>
              <a:t>Kräftigung</a:t>
            </a:r>
            <a:r>
              <a:rPr lang="en-US" sz="2000" b="1">
                <a:latin typeface="Arial" panose="020B0604020202020204" pitchFamily="34" charset="0"/>
                <a:cs typeface="Arial" panose="020B0604020202020204" pitchFamily="34" charset="0"/>
              </a:rPr>
              <a:t>: Bring Sally Up</a:t>
            </a:r>
          </a:p>
          <a:p>
            <a:pPr marL="695325" lvl="1" indent="-514350">
              <a:lnSpc>
                <a:spcPct val="160000"/>
              </a:lnSpc>
              <a:buFont typeface="+mj-lt"/>
              <a:buAutoNum type="romanUcPeriod"/>
            </a:pPr>
            <a:r>
              <a:rPr lang="en-US" sz="2000" b="1">
                <a:latin typeface="Arial" panose="020B0604020202020204" pitchFamily="34" charset="0"/>
                <a:cs typeface="Arial" panose="020B0604020202020204" pitchFamily="34" charset="0"/>
              </a:rPr>
              <a:t>Progressive </a:t>
            </a:r>
            <a:r>
              <a:rPr lang="en-US" sz="2000" b="1" err="1">
                <a:latin typeface="Arial" panose="020B0604020202020204" pitchFamily="34" charset="0"/>
                <a:cs typeface="Arial" panose="020B0604020202020204" pitchFamily="34" charset="0"/>
              </a:rPr>
              <a:t>Muskelentspannung</a:t>
            </a:r>
            <a:r>
              <a:rPr lang="en-US" sz="2000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3" indent="0">
              <a:buNone/>
            </a:pPr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95325" lvl="1" indent="-514350">
              <a:buFont typeface="+mj-lt"/>
              <a:buAutoNum type="romanUcPeriod"/>
            </a:pPr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95325" lvl="1" indent="-514350">
              <a:buFont typeface="+mj-lt"/>
              <a:buAutoNum type="romanUcPeriod"/>
            </a:pPr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95325" lvl="1" indent="-514350">
              <a:buFont typeface="+mj-lt"/>
              <a:buAutoNum type="romanUcPeriod"/>
            </a:pPr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23875" lvl="1" indent="-342900">
              <a:buFont typeface="Apple Color Emoji" pitchFamily="2" charset="0"/>
              <a:buChar char="🏓"/>
            </a:pPr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EAF48EB3-8081-8849-A931-BD733EB012A7}"/>
              </a:ext>
            </a:extLst>
          </p:cNvPr>
          <p:cNvSpPr txBox="1"/>
          <p:nvPr/>
        </p:nvSpPr>
        <p:spPr>
          <a:xfrm>
            <a:off x="5154289" y="511831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35000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A2179F-B773-4D38-8E69-C132B352B116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kern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Movement Preparation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8B47AB1-43E3-4B70-AAA7-0A8B2A6F49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EAF48EB3-8081-8849-A931-BD733EB012A7}"/>
              </a:ext>
            </a:extLst>
          </p:cNvPr>
          <p:cNvSpPr txBox="1"/>
          <p:nvPr/>
        </p:nvSpPr>
        <p:spPr>
          <a:xfrm>
            <a:off x="5154289" y="511831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01466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A2179F-B773-4D38-8E69-C132B352B116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kern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Tabata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EAF48EB3-8081-8849-A931-BD733EB012A7}"/>
              </a:ext>
            </a:extLst>
          </p:cNvPr>
          <p:cNvSpPr txBox="1"/>
          <p:nvPr/>
        </p:nvSpPr>
        <p:spPr>
          <a:xfrm>
            <a:off x="5154289" y="511831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EA6878A-14CA-4030-BBCD-A12871DE41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1800" dirty="0">
                <a:effectLst/>
                <a:latin typeface="Arial" panose="020B0604020202020204" pitchFamily="34" charset="0"/>
                <a:ea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Musik zum Einfügen: </a:t>
            </a:r>
          </a:p>
          <a:p>
            <a:pPr marL="0" indent="0">
              <a:buNone/>
            </a:pPr>
            <a:r>
              <a:rPr lang="de-DE" sz="1800" u="sng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https://www.youtube.com/watch?v=vIvEAWggAPw</a:t>
            </a:r>
            <a:endParaRPr lang="de-DE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219709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A2179F-B773-4D38-8E69-C132B352B116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kern="120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Athletik</a:t>
            </a:r>
            <a:r>
              <a:rPr lang="en-US" sz="3600" b="1" kern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3600" b="1" kern="120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Schnelligkeit</a:t>
            </a:r>
            <a:endParaRPr lang="en-US" sz="3600" b="1" kern="120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090AD09-E5C6-4F5D-BCB0-CE6D559C57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EAF48EB3-8081-8849-A931-BD733EB012A7}"/>
              </a:ext>
            </a:extLst>
          </p:cNvPr>
          <p:cNvSpPr txBox="1"/>
          <p:nvPr/>
        </p:nvSpPr>
        <p:spPr>
          <a:xfrm>
            <a:off x="5154289" y="511831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Grafik 6" descr="Marke 1 mit einfarbiger Füllung">
            <a:extLst>
              <a:ext uri="{FF2B5EF4-FFF2-40B4-BE49-F238E27FC236}">
                <a16:creationId xmlns:a16="http://schemas.microsoft.com/office/drawing/2014/main" id="{36706AEE-554B-406C-9F78-8F891D2D22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11863" y="2187216"/>
            <a:ext cx="3855016" cy="3855016"/>
          </a:xfrm>
          <a:prstGeom prst="rect">
            <a:avLst/>
          </a:prstGeom>
        </p:spPr>
      </p:pic>
      <p:pic>
        <p:nvPicPr>
          <p:cNvPr id="15" name="Grafik 14" descr="Abzeichen mit einfarbiger Füllung">
            <a:extLst>
              <a:ext uri="{FF2B5EF4-FFF2-40B4-BE49-F238E27FC236}">
                <a16:creationId xmlns:a16="http://schemas.microsoft.com/office/drawing/2014/main" id="{8595D626-D748-4191-95E2-D08595B13D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3691573" y="2171522"/>
            <a:ext cx="3855016" cy="3855016"/>
          </a:xfrm>
          <a:prstGeom prst="rect">
            <a:avLst/>
          </a:prstGeom>
        </p:spPr>
      </p:pic>
      <p:pic>
        <p:nvPicPr>
          <p:cNvPr id="16" name="Grafik 15" descr="Stoppuhr 50% mit einfarbiger Füllung">
            <a:extLst>
              <a:ext uri="{FF2B5EF4-FFF2-40B4-BE49-F238E27FC236}">
                <a16:creationId xmlns:a16="http://schemas.microsoft.com/office/drawing/2014/main" id="{AF3203A2-BCAF-431C-BB6C-B7A5332D95F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3711863" y="1921821"/>
            <a:ext cx="3855016" cy="3855016"/>
          </a:xfrm>
          <a:prstGeom prst="rect">
            <a:avLst/>
          </a:prstGeom>
        </p:spPr>
      </p:pic>
      <p:pic>
        <p:nvPicPr>
          <p:cNvPr id="18" name="Grafik 17" descr="Stoppuhr 75% mit einfarbiger Füllung">
            <a:extLst>
              <a:ext uri="{FF2B5EF4-FFF2-40B4-BE49-F238E27FC236}">
                <a16:creationId xmlns:a16="http://schemas.microsoft.com/office/drawing/2014/main" id="{08801C71-4C95-4054-A1C7-D10F6FCCDB1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3701718" y="1921821"/>
            <a:ext cx="3855016" cy="3855016"/>
          </a:xfrm>
          <a:prstGeom prst="rect">
            <a:avLst/>
          </a:prstGeom>
        </p:spPr>
      </p:pic>
      <p:pic>
        <p:nvPicPr>
          <p:cNvPr id="19" name="Grafik 18" descr="Stoppuhr 75% mit einfarbiger Füllung">
            <a:extLst>
              <a:ext uri="{FF2B5EF4-FFF2-40B4-BE49-F238E27FC236}">
                <a16:creationId xmlns:a16="http://schemas.microsoft.com/office/drawing/2014/main" id="{927C3C64-3629-48FA-9041-D979921E543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3701718" y="1921821"/>
            <a:ext cx="3855016" cy="3855016"/>
          </a:xfrm>
          <a:prstGeom prst="rect">
            <a:avLst/>
          </a:prstGeom>
        </p:spPr>
      </p:pic>
      <p:pic>
        <p:nvPicPr>
          <p:cNvPr id="20" name="Grafik 19" descr="Stoppuhr 25% mit einfarbiger Füllung">
            <a:extLst>
              <a:ext uri="{FF2B5EF4-FFF2-40B4-BE49-F238E27FC236}">
                <a16:creationId xmlns:a16="http://schemas.microsoft.com/office/drawing/2014/main" id="{F6750C78-1CA0-482C-A5EB-48980B66457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3722008" y="1921821"/>
            <a:ext cx="3855016" cy="3855016"/>
          </a:xfrm>
          <a:prstGeom prst="rect">
            <a:avLst/>
          </a:prstGeom>
        </p:spPr>
      </p:pic>
      <p:pic>
        <p:nvPicPr>
          <p:cNvPr id="21" name="Grafik 20" descr="Marke 3 mit einfarbiger Füllung">
            <a:extLst>
              <a:ext uri="{FF2B5EF4-FFF2-40B4-BE49-F238E27FC236}">
                <a16:creationId xmlns:a16="http://schemas.microsoft.com/office/drawing/2014/main" id="{9E688669-2EB0-48D0-8A97-5FDD181F014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/>
        </p:blipFill>
        <p:spPr>
          <a:xfrm>
            <a:off x="3701718" y="2202910"/>
            <a:ext cx="3855016" cy="3855016"/>
          </a:xfrm>
          <a:prstGeom prst="rect">
            <a:avLst/>
          </a:prstGeom>
        </p:spPr>
      </p:pic>
      <p:pic>
        <p:nvPicPr>
          <p:cNvPr id="22" name="Grafik 21" descr="Marke 4 mit einfarbiger Füllung">
            <a:extLst>
              <a:ext uri="{FF2B5EF4-FFF2-40B4-BE49-F238E27FC236}">
                <a16:creationId xmlns:a16="http://schemas.microsoft.com/office/drawing/2014/main" id="{2602F26B-0CBB-4CCC-A033-181490D0362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/>
        </p:blipFill>
        <p:spPr>
          <a:xfrm>
            <a:off x="3711863" y="2234298"/>
            <a:ext cx="3855016" cy="3855016"/>
          </a:xfrm>
          <a:prstGeom prst="rect">
            <a:avLst/>
          </a:prstGeom>
        </p:spPr>
      </p:pic>
      <p:pic>
        <p:nvPicPr>
          <p:cNvPr id="23" name="Grafik 22" descr="Marke 5 mit einfarbiger Füllung">
            <a:extLst>
              <a:ext uri="{FF2B5EF4-FFF2-40B4-BE49-F238E27FC236}">
                <a16:creationId xmlns:a16="http://schemas.microsoft.com/office/drawing/2014/main" id="{ABE034D2-87A6-4D47-B957-A710C2224593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/>
        </p:blipFill>
        <p:spPr>
          <a:xfrm>
            <a:off x="3722008" y="2171522"/>
            <a:ext cx="3855016" cy="3855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364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"/>
                                            </p:cond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1"/>
                                            </p:cond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7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3"/>
                                            </p:cond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8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A2179F-B773-4D38-8E69-C132B352B116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kern="120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Athletik</a:t>
            </a:r>
            <a:r>
              <a:rPr lang="en-US" sz="3600" b="1" kern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3600" b="1" kern="120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Schnelligkeit</a:t>
            </a:r>
            <a:endParaRPr lang="en-US" sz="3600" b="1" kern="120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nhaltsplatzhalter 8" descr="Fuchs mit einfarbiger Füllung">
            <a:extLst>
              <a:ext uri="{FF2B5EF4-FFF2-40B4-BE49-F238E27FC236}">
                <a16:creationId xmlns:a16="http://schemas.microsoft.com/office/drawing/2014/main" id="{1BEAE738-51B5-4E80-83DF-678B0DC876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6769" y="2043842"/>
            <a:ext cx="3527980" cy="3527980"/>
          </a:xfr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EAF48EB3-8081-8849-A931-BD733EB012A7}"/>
              </a:ext>
            </a:extLst>
          </p:cNvPr>
          <p:cNvSpPr txBox="1"/>
          <p:nvPr/>
        </p:nvSpPr>
        <p:spPr>
          <a:xfrm>
            <a:off x="5154289" y="511831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Inhaltsplatzhalter 8" descr="Spatz mit einfarbiger Füllung">
            <a:extLst>
              <a:ext uri="{FF2B5EF4-FFF2-40B4-BE49-F238E27FC236}">
                <a16:creationId xmlns:a16="http://schemas.microsoft.com/office/drawing/2014/main" id="{E75978D2-1EB8-4F46-B209-81F8B74411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7339516" y="1959662"/>
            <a:ext cx="3527980" cy="3527980"/>
          </a:xfrm>
          <a:prstGeom prst="rect">
            <a:avLst/>
          </a:prstGeom>
        </p:spPr>
      </p:pic>
      <p:sp>
        <p:nvSpPr>
          <p:cNvPr id="10" name="Pfeil: nach rechts 9">
            <a:extLst>
              <a:ext uri="{FF2B5EF4-FFF2-40B4-BE49-F238E27FC236}">
                <a16:creationId xmlns:a16="http://schemas.microsoft.com/office/drawing/2014/main" id="{47366D92-016B-4CE0-8206-F40EDBD56BB0}"/>
              </a:ext>
            </a:extLst>
          </p:cNvPr>
          <p:cNvSpPr/>
          <p:nvPr/>
        </p:nvSpPr>
        <p:spPr>
          <a:xfrm>
            <a:off x="5559507" y="3481336"/>
            <a:ext cx="978408" cy="484632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CC74C036-7D1D-47C6-829A-6CE0C881BC48}"/>
              </a:ext>
            </a:extLst>
          </p:cNvPr>
          <p:cNvSpPr txBox="1"/>
          <p:nvPr/>
        </p:nvSpPr>
        <p:spPr>
          <a:xfrm rot="10800000" flipH="1" flipV="1">
            <a:off x="1698371" y="4925490"/>
            <a:ext cx="35482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>
                <a:solidFill>
                  <a:srgbClr val="FF0000"/>
                </a:solidFill>
              </a:rPr>
              <a:t>VH-Fuchs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62A4F4C1-46D0-4239-8387-77015AD340A8}"/>
              </a:ext>
            </a:extLst>
          </p:cNvPr>
          <p:cNvSpPr txBox="1"/>
          <p:nvPr/>
        </p:nvSpPr>
        <p:spPr>
          <a:xfrm rot="10800000" flipH="1" flipV="1">
            <a:off x="8325672" y="4930189"/>
            <a:ext cx="35482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/>
              <a:t>RH-Rabe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89EE10B6-F2D5-46F5-AB44-D8A34139E7A1}"/>
              </a:ext>
            </a:extLst>
          </p:cNvPr>
          <p:cNvSpPr txBox="1"/>
          <p:nvPr/>
        </p:nvSpPr>
        <p:spPr>
          <a:xfrm>
            <a:off x="10354336" y="5854046"/>
            <a:ext cx="17495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400"/>
              <a:t>0/10</a:t>
            </a:r>
          </a:p>
        </p:txBody>
      </p:sp>
    </p:spTree>
    <p:extLst>
      <p:ext uri="{BB962C8B-B14F-4D97-AF65-F5344CB8AC3E}">
        <p14:creationId xmlns:p14="http://schemas.microsoft.com/office/powerpoint/2010/main" val="27403166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A2179F-B773-4D38-8E69-C132B352B116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kern="120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Athletik</a:t>
            </a:r>
            <a:r>
              <a:rPr lang="en-US" sz="3600" b="1" kern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3600" b="1" kern="120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Schnelligkeit</a:t>
            </a:r>
            <a:endParaRPr lang="en-US" sz="3600" b="1" kern="120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168F53A-D082-4CD8-B4A6-DE9D2D1851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EAF48EB3-8081-8849-A931-BD733EB012A7}"/>
              </a:ext>
            </a:extLst>
          </p:cNvPr>
          <p:cNvSpPr txBox="1"/>
          <p:nvPr/>
        </p:nvSpPr>
        <p:spPr>
          <a:xfrm>
            <a:off x="5154289" y="511831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Grafik 6" descr="Marke 1 mit einfarbiger Füllung">
            <a:extLst>
              <a:ext uri="{FF2B5EF4-FFF2-40B4-BE49-F238E27FC236}">
                <a16:creationId xmlns:a16="http://schemas.microsoft.com/office/drawing/2014/main" id="{36706AEE-554B-406C-9F78-8F891D2D22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11863" y="2187216"/>
            <a:ext cx="3855016" cy="3855016"/>
          </a:xfrm>
          <a:prstGeom prst="rect">
            <a:avLst/>
          </a:prstGeom>
        </p:spPr>
      </p:pic>
      <p:pic>
        <p:nvPicPr>
          <p:cNvPr id="15" name="Grafik 14" descr="Abzeichen mit einfarbiger Füllung">
            <a:extLst>
              <a:ext uri="{FF2B5EF4-FFF2-40B4-BE49-F238E27FC236}">
                <a16:creationId xmlns:a16="http://schemas.microsoft.com/office/drawing/2014/main" id="{8595D626-D748-4191-95E2-D08595B13D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3691573" y="2171522"/>
            <a:ext cx="3855016" cy="3855016"/>
          </a:xfrm>
          <a:prstGeom prst="rect">
            <a:avLst/>
          </a:prstGeom>
        </p:spPr>
      </p:pic>
      <p:pic>
        <p:nvPicPr>
          <p:cNvPr id="16" name="Grafik 15" descr="Stoppuhr 50% mit einfarbiger Füllung">
            <a:extLst>
              <a:ext uri="{FF2B5EF4-FFF2-40B4-BE49-F238E27FC236}">
                <a16:creationId xmlns:a16="http://schemas.microsoft.com/office/drawing/2014/main" id="{AF3203A2-BCAF-431C-BB6C-B7A5332D95F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3711863" y="1921821"/>
            <a:ext cx="3855016" cy="3855016"/>
          </a:xfrm>
          <a:prstGeom prst="rect">
            <a:avLst/>
          </a:prstGeom>
        </p:spPr>
      </p:pic>
      <p:pic>
        <p:nvPicPr>
          <p:cNvPr id="18" name="Grafik 17" descr="Stoppuhr 75% mit einfarbiger Füllung">
            <a:extLst>
              <a:ext uri="{FF2B5EF4-FFF2-40B4-BE49-F238E27FC236}">
                <a16:creationId xmlns:a16="http://schemas.microsoft.com/office/drawing/2014/main" id="{08801C71-4C95-4054-A1C7-D10F6FCCDB1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3701718" y="1921821"/>
            <a:ext cx="3855016" cy="3855016"/>
          </a:xfrm>
          <a:prstGeom prst="rect">
            <a:avLst/>
          </a:prstGeom>
        </p:spPr>
      </p:pic>
      <p:pic>
        <p:nvPicPr>
          <p:cNvPr id="19" name="Grafik 18" descr="Stoppuhr 75% mit einfarbiger Füllung">
            <a:extLst>
              <a:ext uri="{FF2B5EF4-FFF2-40B4-BE49-F238E27FC236}">
                <a16:creationId xmlns:a16="http://schemas.microsoft.com/office/drawing/2014/main" id="{927C3C64-3629-48FA-9041-D979921E543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3701718" y="1921821"/>
            <a:ext cx="3855016" cy="3855016"/>
          </a:xfrm>
          <a:prstGeom prst="rect">
            <a:avLst/>
          </a:prstGeom>
        </p:spPr>
      </p:pic>
      <p:pic>
        <p:nvPicPr>
          <p:cNvPr id="20" name="Grafik 19" descr="Stoppuhr 25% mit einfarbiger Füllung">
            <a:extLst>
              <a:ext uri="{FF2B5EF4-FFF2-40B4-BE49-F238E27FC236}">
                <a16:creationId xmlns:a16="http://schemas.microsoft.com/office/drawing/2014/main" id="{F6750C78-1CA0-482C-A5EB-48980B66457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3722008" y="1921821"/>
            <a:ext cx="3855016" cy="3855016"/>
          </a:xfrm>
          <a:prstGeom prst="rect">
            <a:avLst/>
          </a:prstGeom>
        </p:spPr>
      </p:pic>
      <p:pic>
        <p:nvPicPr>
          <p:cNvPr id="21" name="Grafik 20" descr="Marke 3 mit einfarbiger Füllung">
            <a:extLst>
              <a:ext uri="{FF2B5EF4-FFF2-40B4-BE49-F238E27FC236}">
                <a16:creationId xmlns:a16="http://schemas.microsoft.com/office/drawing/2014/main" id="{9E688669-2EB0-48D0-8A97-5FDD181F014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/>
        </p:blipFill>
        <p:spPr>
          <a:xfrm>
            <a:off x="3701718" y="2202910"/>
            <a:ext cx="3855016" cy="3855016"/>
          </a:xfrm>
          <a:prstGeom prst="rect">
            <a:avLst/>
          </a:prstGeom>
        </p:spPr>
      </p:pic>
      <p:pic>
        <p:nvPicPr>
          <p:cNvPr id="22" name="Grafik 21" descr="Marke 4 mit einfarbiger Füllung">
            <a:extLst>
              <a:ext uri="{FF2B5EF4-FFF2-40B4-BE49-F238E27FC236}">
                <a16:creationId xmlns:a16="http://schemas.microsoft.com/office/drawing/2014/main" id="{2602F26B-0CBB-4CCC-A033-181490D0362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/>
        </p:blipFill>
        <p:spPr>
          <a:xfrm>
            <a:off x="3711863" y="2234298"/>
            <a:ext cx="3855016" cy="3855016"/>
          </a:xfrm>
          <a:prstGeom prst="rect">
            <a:avLst/>
          </a:prstGeom>
        </p:spPr>
      </p:pic>
      <p:pic>
        <p:nvPicPr>
          <p:cNvPr id="23" name="Grafik 22" descr="Marke 5 mit einfarbiger Füllung">
            <a:extLst>
              <a:ext uri="{FF2B5EF4-FFF2-40B4-BE49-F238E27FC236}">
                <a16:creationId xmlns:a16="http://schemas.microsoft.com/office/drawing/2014/main" id="{ABE034D2-87A6-4D47-B957-A710C2224593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/>
        </p:blipFill>
        <p:spPr>
          <a:xfrm>
            <a:off x="3722008" y="2171522"/>
            <a:ext cx="3855016" cy="3855016"/>
          </a:xfrm>
          <a:prstGeom prst="rect">
            <a:avLst/>
          </a:prstGeom>
        </p:spPr>
      </p:pic>
      <p:pic>
        <p:nvPicPr>
          <p:cNvPr id="25" name="Inhaltsplatzhalter 8" descr="Fuchs mit einfarbiger Füllung">
            <a:extLst>
              <a:ext uri="{FF2B5EF4-FFF2-40B4-BE49-F238E27FC236}">
                <a16:creationId xmlns:a16="http://schemas.microsoft.com/office/drawing/2014/main" id="{A8399FAF-F982-4114-81F2-E23ED417BED7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3583076" y="1931150"/>
            <a:ext cx="4112589" cy="4112589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B0D26D45-0F92-45B3-89F9-F767E2FD61E2}"/>
              </a:ext>
            </a:extLst>
          </p:cNvPr>
          <p:cNvSpPr txBox="1"/>
          <p:nvPr/>
        </p:nvSpPr>
        <p:spPr>
          <a:xfrm>
            <a:off x="10354336" y="5854046"/>
            <a:ext cx="17495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400"/>
              <a:t>1/10</a:t>
            </a:r>
          </a:p>
        </p:txBody>
      </p:sp>
    </p:spTree>
    <p:extLst>
      <p:ext uri="{BB962C8B-B14F-4D97-AF65-F5344CB8AC3E}">
        <p14:creationId xmlns:p14="http://schemas.microsoft.com/office/powerpoint/2010/main" val="2702385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"/>
                                            </p:cond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1"/>
                                            </p:cond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7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3"/>
                                            </p:cond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8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900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A2179F-B773-4D38-8E69-C132B352B116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kern="120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Athletik</a:t>
            </a:r>
            <a:r>
              <a:rPr lang="en-US" sz="3600" b="1" kern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3600" b="1" kern="120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Schnelligkeit</a:t>
            </a:r>
            <a:endParaRPr lang="en-US" sz="3600" b="1" kern="120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EAF48EB3-8081-8849-A931-BD733EB012A7}"/>
              </a:ext>
            </a:extLst>
          </p:cNvPr>
          <p:cNvSpPr txBox="1"/>
          <p:nvPr/>
        </p:nvSpPr>
        <p:spPr>
          <a:xfrm>
            <a:off x="5154289" y="511831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Grafik 6" descr="Marke 1 mit einfarbiger Füllung">
            <a:extLst>
              <a:ext uri="{FF2B5EF4-FFF2-40B4-BE49-F238E27FC236}">
                <a16:creationId xmlns:a16="http://schemas.microsoft.com/office/drawing/2014/main" id="{36706AEE-554B-406C-9F78-8F891D2D22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11863" y="2187216"/>
            <a:ext cx="3855016" cy="3855016"/>
          </a:xfrm>
          <a:prstGeom prst="rect">
            <a:avLst/>
          </a:prstGeom>
        </p:spPr>
      </p:pic>
      <p:pic>
        <p:nvPicPr>
          <p:cNvPr id="15" name="Grafik 14" descr="Abzeichen mit einfarbiger Füllung">
            <a:extLst>
              <a:ext uri="{FF2B5EF4-FFF2-40B4-BE49-F238E27FC236}">
                <a16:creationId xmlns:a16="http://schemas.microsoft.com/office/drawing/2014/main" id="{8595D626-D748-4191-95E2-D08595B13D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3691573" y="2171522"/>
            <a:ext cx="3855016" cy="3855016"/>
          </a:xfrm>
          <a:prstGeom prst="rect">
            <a:avLst/>
          </a:prstGeom>
        </p:spPr>
      </p:pic>
      <p:pic>
        <p:nvPicPr>
          <p:cNvPr id="16" name="Grafik 15" descr="Stoppuhr 50% mit einfarbiger Füllung">
            <a:extLst>
              <a:ext uri="{FF2B5EF4-FFF2-40B4-BE49-F238E27FC236}">
                <a16:creationId xmlns:a16="http://schemas.microsoft.com/office/drawing/2014/main" id="{AF3203A2-BCAF-431C-BB6C-B7A5332D95F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3711863" y="1921821"/>
            <a:ext cx="3855016" cy="3855016"/>
          </a:xfrm>
          <a:prstGeom prst="rect">
            <a:avLst/>
          </a:prstGeom>
        </p:spPr>
      </p:pic>
      <p:pic>
        <p:nvPicPr>
          <p:cNvPr id="18" name="Grafik 17" descr="Stoppuhr 75% mit einfarbiger Füllung">
            <a:extLst>
              <a:ext uri="{FF2B5EF4-FFF2-40B4-BE49-F238E27FC236}">
                <a16:creationId xmlns:a16="http://schemas.microsoft.com/office/drawing/2014/main" id="{08801C71-4C95-4054-A1C7-D10F6FCCDB1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3701718" y="1921821"/>
            <a:ext cx="3855016" cy="3855016"/>
          </a:xfrm>
          <a:prstGeom prst="rect">
            <a:avLst/>
          </a:prstGeom>
        </p:spPr>
      </p:pic>
      <p:pic>
        <p:nvPicPr>
          <p:cNvPr id="19" name="Grafik 18" descr="Stoppuhr 75% mit einfarbiger Füllung">
            <a:extLst>
              <a:ext uri="{FF2B5EF4-FFF2-40B4-BE49-F238E27FC236}">
                <a16:creationId xmlns:a16="http://schemas.microsoft.com/office/drawing/2014/main" id="{927C3C64-3629-48FA-9041-D979921E543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3701718" y="1921821"/>
            <a:ext cx="3855016" cy="3855016"/>
          </a:xfrm>
          <a:prstGeom prst="rect">
            <a:avLst/>
          </a:prstGeom>
        </p:spPr>
      </p:pic>
      <p:pic>
        <p:nvPicPr>
          <p:cNvPr id="20" name="Grafik 19" descr="Stoppuhr 25% mit einfarbiger Füllung">
            <a:extLst>
              <a:ext uri="{FF2B5EF4-FFF2-40B4-BE49-F238E27FC236}">
                <a16:creationId xmlns:a16="http://schemas.microsoft.com/office/drawing/2014/main" id="{F6750C78-1CA0-482C-A5EB-48980B66457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3722008" y="1921821"/>
            <a:ext cx="3855016" cy="3855016"/>
          </a:xfrm>
          <a:prstGeom prst="rect">
            <a:avLst/>
          </a:prstGeom>
        </p:spPr>
      </p:pic>
      <p:pic>
        <p:nvPicPr>
          <p:cNvPr id="21" name="Grafik 20" descr="Marke 3 mit einfarbiger Füllung">
            <a:extLst>
              <a:ext uri="{FF2B5EF4-FFF2-40B4-BE49-F238E27FC236}">
                <a16:creationId xmlns:a16="http://schemas.microsoft.com/office/drawing/2014/main" id="{9E688669-2EB0-48D0-8A97-5FDD181F014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/>
        </p:blipFill>
        <p:spPr>
          <a:xfrm>
            <a:off x="3701718" y="2202910"/>
            <a:ext cx="3855016" cy="3855016"/>
          </a:xfrm>
          <a:prstGeom prst="rect">
            <a:avLst/>
          </a:prstGeom>
        </p:spPr>
      </p:pic>
      <p:pic>
        <p:nvPicPr>
          <p:cNvPr id="22" name="Grafik 21" descr="Marke 4 mit einfarbiger Füllung">
            <a:extLst>
              <a:ext uri="{FF2B5EF4-FFF2-40B4-BE49-F238E27FC236}">
                <a16:creationId xmlns:a16="http://schemas.microsoft.com/office/drawing/2014/main" id="{2602F26B-0CBB-4CCC-A033-181490D0362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/>
        </p:blipFill>
        <p:spPr>
          <a:xfrm>
            <a:off x="3711863" y="2234298"/>
            <a:ext cx="3855016" cy="3855016"/>
          </a:xfrm>
          <a:prstGeom prst="rect">
            <a:avLst/>
          </a:prstGeom>
        </p:spPr>
      </p:pic>
      <p:pic>
        <p:nvPicPr>
          <p:cNvPr id="23" name="Grafik 22" descr="Marke 5 mit einfarbiger Füllung">
            <a:extLst>
              <a:ext uri="{FF2B5EF4-FFF2-40B4-BE49-F238E27FC236}">
                <a16:creationId xmlns:a16="http://schemas.microsoft.com/office/drawing/2014/main" id="{ABE034D2-87A6-4D47-B957-A710C2224593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/>
        </p:blipFill>
        <p:spPr>
          <a:xfrm>
            <a:off x="3722008" y="2171522"/>
            <a:ext cx="3855016" cy="3855016"/>
          </a:xfrm>
          <a:prstGeom prst="rect">
            <a:avLst/>
          </a:prstGeom>
        </p:spPr>
      </p:pic>
      <p:pic>
        <p:nvPicPr>
          <p:cNvPr id="27" name="Inhaltsplatzhalter 8" descr="Spatz mit einfarbiger Füllung">
            <a:extLst>
              <a:ext uri="{FF2B5EF4-FFF2-40B4-BE49-F238E27FC236}">
                <a16:creationId xmlns:a16="http://schemas.microsoft.com/office/drawing/2014/main" id="{FBAA936F-FA0D-4161-973E-AC6246B7FAA0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/>
        </p:blipFill>
        <p:spPr>
          <a:xfrm>
            <a:off x="20365" y="2085338"/>
            <a:ext cx="3527980" cy="3527980"/>
          </a:xfrm>
          <a:prstGeom prst="rect">
            <a:avLst/>
          </a:prstGeom>
        </p:spPr>
      </p:pic>
      <p:sp>
        <p:nvSpPr>
          <p:cNvPr id="28" name="Pfeil: nach rechts 27">
            <a:extLst>
              <a:ext uri="{FF2B5EF4-FFF2-40B4-BE49-F238E27FC236}">
                <a16:creationId xmlns:a16="http://schemas.microsoft.com/office/drawing/2014/main" id="{E702F01A-87AF-444D-94E9-FF91D9ADCD65}"/>
              </a:ext>
            </a:extLst>
          </p:cNvPr>
          <p:cNvSpPr/>
          <p:nvPr/>
        </p:nvSpPr>
        <p:spPr>
          <a:xfrm>
            <a:off x="5266710" y="3777825"/>
            <a:ext cx="978408" cy="484632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027C3DC6-14E3-452F-BDE4-DD6060C4AEE4}"/>
              </a:ext>
            </a:extLst>
          </p:cNvPr>
          <p:cNvSpPr txBox="1"/>
          <p:nvPr/>
        </p:nvSpPr>
        <p:spPr>
          <a:xfrm>
            <a:off x="10354336" y="5854046"/>
            <a:ext cx="17495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400"/>
              <a:t>2/10</a:t>
            </a:r>
          </a:p>
        </p:txBody>
      </p:sp>
      <p:pic>
        <p:nvPicPr>
          <p:cNvPr id="25" name="Inhaltsplatzhalter 8" descr="Fuchs mit einfarbiger Füllung">
            <a:extLst>
              <a:ext uri="{FF2B5EF4-FFF2-40B4-BE49-F238E27FC236}">
                <a16:creationId xmlns:a16="http://schemas.microsoft.com/office/drawing/2014/main" id="{D68A3B43-FE7D-4824-BE0A-67D157EA24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7498784" y="1948538"/>
            <a:ext cx="3855016" cy="3855016"/>
          </a:xfrm>
        </p:spPr>
      </p:pic>
    </p:spTree>
    <p:extLst>
      <p:ext uri="{BB962C8B-B14F-4D97-AF65-F5344CB8AC3E}">
        <p14:creationId xmlns:p14="http://schemas.microsoft.com/office/powerpoint/2010/main" val="561299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"/>
                                            </p:cond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1"/>
                                            </p:cond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7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3"/>
                                            </p:cond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8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900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901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9020"/>
                            </p:stCondLst>
                            <p:childTnLst>
                              <p:par>
                                <p:cTn id="7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A2179F-B773-4D38-8E69-C132B352B116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kern="120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Athletik</a:t>
            </a:r>
            <a:r>
              <a:rPr lang="en-US" sz="3600" b="1" kern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3600" b="1" kern="120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Schnelligkeit</a:t>
            </a:r>
            <a:endParaRPr lang="en-US" sz="3600" b="1" kern="120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EAF48EB3-8081-8849-A931-BD733EB012A7}"/>
              </a:ext>
            </a:extLst>
          </p:cNvPr>
          <p:cNvSpPr txBox="1"/>
          <p:nvPr/>
        </p:nvSpPr>
        <p:spPr>
          <a:xfrm>
            <a:off x="5154289" y="511831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Grafik 6" descr="Marke 1 mit einfarbiger Füllung">
            <a:extLst>
              <a:ext uri="{FF2B5EF4-FFF2-40B4-BE49-F238E27FC236}">
                <a16:creationId xmlns:a16="http://schemas.microsoft.com/office/drawing/2014/main" id="{36706AEE-554B-406C-9F78-8F891D2D22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11863" y="2187216"/>
            <a:ext cx="3855016" cy="3855016"/>
          </a:xfrm>
          <a:prstGeom prst="rect">
            <a:avLst/>
          </a:prstGeom>
        </p:spPr>
      </p:pic>
      <p:pic>
        <p:nvPicPr>
          <p:cNvPr id="15" name="Grafik 14" descr="Abzeichen mit einfarbiger Füllung">
            <a:extLst>
              <a:ext uri="{FF2B5EF4-FFF2-40B4-BE49-F238E27FC236}">
                <a16:creationId xmlns:a16="http://schemas.microsoft.com/office/drawing/2014/main" id="{8595D626-D748-4191-95E2-D08595B13D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3691573" y="2171522"/>
            <a:ext cx="3855016" cy="3855016"/>
          </a:xfrm>
          <a:prstGeom prst="rect">
            <a:avLst/>
          </a:prstGeom>
        </p:spPr>
      </p:pic>
      <p:pic>
        <p:nvPicPr>
          <p:cNvPr id="16" name="Grafik 15" descr="Stoppuhr 50% mit einfarbiger Füllung">
            <a:extLst>
              <a:ext uri="{FF2B5EF4-FFF2-40B4-BE49-F238E27FC236}">
                <a16:creationId xmlns:a16="http://schemas.microsoft.com/office/drawing/2014/main" id="{AF3203A2-BCAF-431C-BB6C-B7A5332D95F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3711863" y="1921821"/>
            <a:ext cx="3855016" cy="3855016"/>
          </a:xfrm>
          <a:prstGeom prst="rect">
            <a:avLst/>
          </a:prstGeom>
        </p:spPr>
      </p:pic>
      <p:pic>
        <p:nvPicPr>
          <p:cNvPr id="18" name="Grafik 17" descr="Stoppuhr 75% mit einfarbiger Füllung">
            <a:extLst>
              <a:ext uri="{FF2B5EF4-FFF2-40B4-BE49-F238E27FC236}">
                <a16:creationId xmlns:a16="http://schemas.microsoft.com/office/drawing/2014/main" id="{08801C71-4C95-4054-A1C7-D10F6FCCDB1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3701718" y="1921821"/>
            <a:ext cx="3855016" cy="3855016"/>
          </a:xfrm>
          <a:prstGeom prst="rect">
            <a:avLst/>
          </a:prstGeom>
        </p:spPr>
      </p:pic>
      <p:pic>
        <p:nvPicPr>
          <p:cNvPr id="19" name="Grafik 18" descr="Stoppuhr 75% mit einfarbiger Füllung">
            <a:extLst>
              <a:ext uri="{FF2B5EF4-FFF2-40B4-BE49-F238E27FC236}">
                <a16:creationId xmlns:a16="http://schemas.microsoft.com/office/drawing/2014/main" id="{927C3C64-3629-48FA-9041-D979921E543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3701718" y="1921821"/>
            <a:ext cx="3855016" cy="3855016"/>
          </a:xfrm>
          <a:prstGeom prst="rect">
            <a:avLst/>
          </a:prstGeom>
        </p:spPr>
      </p:pic>
      <p:pic>
        <p:nvPicPr>
          <p:cNvPr id="20" name="Grafik 19" descr="Stoppuhr 25% mit einfarbiger Füllung">
            <a:extLst>
              <a:ext uri="{FF2B5EF4-FFF2-40B4-BE49-F238E27FC236}">
                <a16:creationId xmlns:a16="http://schemas.microsoft.com/office/drawing/2014/main" id="{F6750C78-1CA0-482C-A5EB-48980B66457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3722008" y="1921821"/>
            <a:ext cx="3855016" cy="3855016"/>
          </a:xfrm>
          <a:prstGeom prst="rect">
            <a:avLst/>
          </a:prstGeom>
        </p:spPr>
      </p:pic>
      <p:pic>
        <p:nvPicPr>
          <p:cNvPr id="21" name="Grafik 20" descr="Marke 3 mit einfarbiger Füllung">
            <a:extLst>
              <a:ext uri="{FF2B5EF4-FFF2-40B4-BE49-F238E27FC236}">
                <a16:creationId xmlns:a16="http://schemas.microsoft.com/office/drawing/2014/main" id="{9E688669-2EB0-48D0-8A97-5FDD181F014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/>
        </p:blipFill>
        <p:spPr>
          <a:xfrm>
            <a:off x="3701718" y="2202910"/>
            <a:ext cx="3855016" cy="3855016"/>
          </a:xfrm>
          <a:prstGeom prst="rect">
            <a:avLst/>
          </a:prstGeom>
        </p:spPr>
      </p:pic>
      <p:pic>
        <p:nvPicPr>
          <p:cNvPr id="22" name="Grafik 21" descr="Marke 4 mit einfarbiger Füllung">
            <a:extLst>
              <a:ext uri="{FF2B5EF4-FFF2-40B4-BE49-F238E27FC236}">
                <a16:creationId xmlns:a16="http://schemas.microsoft.com/office/drawing/2014/main" id="{2602F26B-0CBB-4CCC-A033-181490D0362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/>
        </p:blipFill>
        <p:spPr>
          <a:xfrm>
            <a:off x="3711863" y="2234298"/>
            <a:ext cx="3855016" cy="3855016"/>
          </a:xfrm>
          <a:prstGeom prst="rect">
            <a:avLst/>
          </a:prstGeom>
        </p:spPr>
      </p:pic>
      <p:pic>
        <p:nvPicPr>
          <p:cNvPr id="23" name="Grafik 22" descr="Marke 5 mit einfarbiger Füllung">
            <a:extLst>
              <a:ext uri="{FF2B5EF4-FFF2-40B4-BE49-F238E27FC236}">
                <a16:creationId xmlns:a16="http://schemas.microsoft.com/office/drawing/2014/main" id="{ABE034D2-87A6-4D47-B957-A710C2224593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/>
        </p:blipFill>
        <p:spPr>
          <a:xfrm>
            <a:off x="3722008" y="2171522"/>
            <a:ext cx="3855016" cy="3855016"/>
          </a:xfrm>
          <a:prstGeom prst="rect">
            <a:avLst/>
          </a:prstGeom>
        </p:spPr>
      </p:pic>
      <p:pic>
        <p:nvPicPr>
          <p:cNvPr id="27" name="Inhaltsplatzhalter 8" descr="Spatz mit einfarbiger Füllung">
            <a:extLst>
              <a:ext uri="{FF2B5EF4-FFF2-40B4-BE49-F238E27FC236}">
                <a16:creationId xmlns:a16="http://schemas.microsoft.com/office/drawing/2014/main" id="{FBAA936F-FA0D-4161-973E-AC6246B7FAA0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/>
        </p:blipFill>
        <p:spPr>
          <a:xfrm>
            <a:off x="7556734" y="2237107"/>
            <a:ext cx="3527980" cy="3527980"/>
          </a:xfrm>
          <a:prstGeom prst="rect">
            <a:avLst/>
          </a:prstGeom>
        </p:spPr>
      </p:pic>
      <p:sp>
        <p:nvSpPr>
          <p:cNvPr id="28" name="Pfeil: nach rechts 27">
            <a:extLst>
              <a:ext uri="{FF2B5EF4-FFF2-40B4-BE49-F238E27FC236}">
                <a16:creationId xmlns:a16="http://schemas.microsoft.com/office/drawing/2014/main" id="{E702F01A-87AF-444D-94E9-FF91D9ADCD65}"/>
              </a:ext>
            </a:extLst>
          </p:cNvPr>
          <p:cNvSpPr/>
          <p:nvPr/>
        </p:nvSpPr>
        <p:spPr>
          <a:xfrm>
            <a:off x="5266710" y="3777825"/>
            <a:ext cx="978408" cy="484632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9FB7CC19-26E3-4362-B2DC-E89415BCA8E5}"/>
              </a:ext>
            </a:extLst>
          </p:cNvPr>
          <p:cNvSpPr txBox="1"/>
          <p:nvPr/>
        </p:nvSpPr>
        <p:spPr>
          <a:xfrm>
            <a:off x="10354336" y="5854046"/>
            <a:ext cx="17495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400"/>
              <a:t>3/10</a:t>
            </a:r>
          </a:p>
        </p:txBody>
      </p:sp>
      <p:pic>
        <p:nvPicPr>
          <p:cNvPr id="35" name="Inhaltsplatzhalter 8" descr="Fuchs mit einfarbiger Füllung">
            <a:extLst>
              <a:ext uri="{FF2B5EF4-FFF2-40B4-BE49-F238E27FC236}">
                <a16:creationId xmlns:a16="http://schemas.microsoft.com/office/drawing/2014/main" id="{E7A30C19-2F3E-4DF0-94FA-3B0E0D415F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15865" y="1940389"/>
            <a:ext cx="3982594" cy="3982594"/>
          </a:xfrm>
        </p:spPr>
      </p:pic>
    </p:spTree>
    <p:extLst>
      <p:ext uri="{BB962C8B-B14F-4D97-AF65-F5344CB8AC3E}">
        <p14:creationId xmlns:p14="http://schemas.microsoft.com/office/powerpoint/2010/main" val="3746604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"/>
                                            </p:cond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1"/>
                                            </p:cond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7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3"/>
                                            </p:cond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8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900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901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9020"/>
                            </p:stCondLst>
                            <p:childTnLst>
                              <p:par>
                                <p:cTn id="7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8" grpId="0" animBg="1"/>
    </p:bld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A023C802B5500488F77AB4B00479264" ma:contentTypeVersion="12" ma:contentTypeDescription="Ein neues Dokument erstellen." ma:contentTypeScope="" ma:versionID="5814bb2f384886c13bca85c353ac1ecb">
  <xsd:schema xmlns:xsd="http://www.w3.org/2001/XMLSchema" xmlns:xs="http://www.w3.org/2001/XMLSchema" xmlns:p="http://schemas.microsoft.com/office/2006/metadata/properties" xmlns:ns2="bf8f1631-ca29-405e-a5bb-1fffb8f1a29e" xmlns:ns3="8b8988f0-898b-4e17-a1c7-8ec6724f885f" targetNamespace="http://schemas.microsoft.com/office/2006/metadata/properties" ma:root="true" ma:fieldsID="3f60833ccf4755eaded4a0fabe637d7f" ns2:_="" ns3:_="">
    <xsd:import namespace="bf8f1631-ca29-405e-a5bb-1fffb8f1a29e"/>
    <xsd:import namespace="8b8988f0-898b-4e17-a1c7-8ec6724f885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8f1631-ca29-405e-a5bb-1fffb8f1a29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8988f0-898b-4e17-a1c7-8ec6724f885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C063354-12F6-4E57-A692-042F95626F7F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6CA01685-A0A2-410D-8FD3-D33FAC9C5351}">
  <ds:schemaRefs>
    <ds:schemaRef ds:uri="8b8988f0-898b-4e17-a1c7-8ec6724f885f"/>
    <ds:schemaRef ds:uri="bf8f1631-ca29-405e-a5bb-1fffb8f1a29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247F1E18-9234-40FB-85E5-DF658B14BCC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163</Words>
  <Application>Microsoft Office PowerPoint</Application>
  <PresentationFormat>Breitbild</PresentationFormat>
  <Paragraphs>83</Paragraphs>
  <Slides>19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19</vt:i4>
      </vt:variant>
    </vt:vector>
  </HeadingPairs>
  <TitlesOfParts>
    <vt:vector size="26" baseType="lpstr">
      <vt:lpstr>Apple Color Emoji</vt:lpstr>
      <vt:lpstr>Arial</vt:lpstr>
      <vt:lpstr>Calibri</vt:lpstr>
      <vt:lpstr>Calibri Light</vt:lpstr>
      <vt:lpstr>Frutiger LT Std 55 Roman</vt:lpstr>
      <vt:lpstr>Frutiger LT Std 65</vt:lpstr>
      <vt:lpstr>Office</vt:lpstr>
      <vt:lpstr>PowerPoint-Präsentation</vt:lpstr>
      <vt:lpstr>Agenda</vt:lpstr>
      <vt:lpstr>Movement Preparation</vt:lpstr>
      <vt:lpstr>Tabata</vt:lpstr>
      <vt:lpstr>Athletik - Schnelligkeit</vt:lpstr>
      <vt:lpstr>Athletik - Schnelligkeit</vt:lpstr>
      <vt:lpstr>Athletik - Schnelligkeit</vt:lpstr>
      <vt:lpstr>Athletik - Schnelligkeit</vt:lpstr>
      <vt:lpstr>Athletik - Schnelligkeit</vt:lpstr>
      <vt:lpstr>Athletik - Schnelligkeit</vt:lpstr>
      <vt:lpstr>Athletik - Schnelligkeit</vt:lpstr>
      <vt:lpstr>Athletik - Schnelligkeit</vt:lpstr>
      <vt:lpstr>Athletik - Schnelligkeit</vt:lpstr>
      <vt:lpstr>Athletik - Schnelligkeit</vt:lpstr>
      <vt:lpstr>Athletik - Schnelligkeit</vt:lpstr>
      <vt:lpstr>Athletik - Schnelligkeit</vt:lpstr>
      <vt:lpstr>Bring Sally Up</vt:lpstr>
      <vt:lpstr>Bring Sally Up</vt:lpstr>
      <vt:lpstr>Progressive Muskelentspannung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Daniel Ringleb</dc:creator>
  <cp:lastModifiedBy>Daniel Ringleb</cp:lastModifiedBy>
  <cp:revision>4</cp:revision>
  <dcterms:created xsi:type="dcterms:W3CDTF">2020-06-08T14:59:11Z</dcterms:created>
  <dcterms:modified xsi:type="dcterms:W3CDTF">2021-02-03T14:29:32Z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0x010100FA023C802B5500488F77AB4B00479264</vt:lpwstr>
  </property>
</Properties>
</file>